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>
        <p:scale>
          <a:sx n="70" d="100"/>
          <a:sy n="70" d="100"/>
        </p:scale>
        <p:origin x="-202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282DE-056B-4FD5-8DD4-E5B02A513105}" type="datetimeFigureOut">
              <a:rPr lang="de-DE" smtClean="0"/>
              <a:t>11.03.2015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4FF5F-A7DA-4EAC-922A-8085D9BE87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8663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D6AB-AF36-4B73-A6BE-DCE768807482}" type="datetimeFigureOut">
              <a:rPr lang="de-DE" smtClean="0"/>
              <a:t>11.03.2015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9FC5C8-FB5A-4773-8C7F-35FCB3F114F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 spd="slow" advClick="0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D6AB-AF36-4B73-A6BE-DCE768807482}" type="datetimeFigureOut">
              <a:rPr lang="de-DE" smtClean="0"/>
              <a:t>11.03.2015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C5C8-FB5A-4773-8C7F-35FCB3F114F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 spd="slow" advClick="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D6AB-AF36-4B73-A6BE-DCE768807482}" type="datetimeFigureOut">
              <a:rPr lang="de-DE" smtClean="0"/>
              <a:t>11.03.2015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C5C8-FB5A-4773-8C7F-35FCB3F114F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 spd="slow" advClick="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D6AB-AF36-4B73-A6BE-DCE768807482}" type="datetimeFigureOut">
              <a:rPr lang="de-DE" smtClean="0"/>
              <a:t>11.03.2015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C5C8-FB5A-4773-8C7F-35FCB3F114F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 spd="slow" advClick="0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D6AB-AF36-4B73-A6BE-DCE768807482}" type="datetimeFigureOut">
              <a:rPr lang="de-DE" smtClean="0"/>
              <a:t>11.03.2015</a:t>
            </a:fld>
            <a:endParaRPr lang="de-D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FC5C8-FB5A-4773-8C7F-35FCB3F114FF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slow" advClick="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D6AB-AF36-4B73-A6BE-DCE768807482}" type="datetimeFigureOut">
              <a:rPr lang="de-DE" smtClean="0"/>
              <a:t>11.03.2015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C5C8-FB5A-4773-8C7F-35FCB3F114F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 spd="slow" advClick="0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D6AB-AF36-4B73-A6BE-DCE768807482}" type="datetimeFigureOut">
              <a:rPr lang="de-DE" smtClean="0"/>
              <a:t>11.03.2015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C5C8-FB5A-4773-8C7F-35FCB3F114F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 spd="slow" advClick="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D6AB-AF36-4B73-A6BE-DCE768807482}" type="datetimeFigureOut">
              <a:rPr lang="de-DE" smtClean="0"/>
              <a:t>11.03.2015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C5C8-FB5A-4773-8C7F-35FCB3F114F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 spd="slow" advClick="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D6AB-AF36-4B73-A6BE-DCE768807482}" type="datetimeFigureOut">
              <a:rPr lang="de-DE" smtClean="0"/>
              <a:t>11.03.2015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C5C8-FB5A-4773-8C7F-35FCB3F114F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 spd="slow" advClick="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D6AB-AF36-4B73-A6BE-DCE768807482}" type="datetimeFigureOut">
              <a:rPr lang="de-DE" smtClean="0"/>
              <a:t>11.03.2015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C5C8-FB5A-4773-8C7F-35FCB3F114FF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  <p:transition spd="slow" advClick="0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D6AB-AF36-4B73-A6BE-DCE768807482}" type="datetimeFigureOut">
              <a:rPr lang="de-DE" smtClean="0"/>
              <a:t>11.03.2015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9FC5C8-FB5A-4773-8C7F-35FCB3F114FF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Click="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572D6AB-AF36-4B73-A6BE-DCE768807482}" type="datetimeFigureOut">
              <a:rPr lang="de-DE" smtClean="0"/>
              <a:t>11.03.2015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2B9FC5C8-FB5A-4773-8C7F-35FCB3F114FF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 advClick="0">
    <p:pull/>
  </p:transition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6512"/>
            <a:ext cx="3048000" cy="5715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548" y="198875"/>
            <a:ext cx="1084057" cy="1069886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4211960" y="20608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pic>
        <p:nvPicPr>
          <p:cNvPr id="9" name="Grafi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802" y="2060848"/>
            <a:ext cx="3963778" cy="2917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feld 10"/>
          <p:cNvSpPr txBox="1"/>
          <p:nvPr/>
        </p:nvSpPr>
        <p:spPr>
          <a:xfrm>
            <a:off x="2843477" y="4581128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altLang="de-DE" sz="2400" b="1" noProof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endParaRPr lang="de-DE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573979" y="5066616"/>
            <a:ext cx="5896166" cy="1015663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  <a:scene3d>
            <a:camera prst="perspectiveRelaxedModerately"/>
            <a:lightRig rig="threePt" dir="t"/>
          </a:scene3d>
        </p:spPr>
        <p:txBody>
          <a:bodyPr wrap="none" rtlCol="0">
            <a:spAutoFit/>
          </a:bodyPr>
          <a:lstStyle/>
          <a:p>
            <a:pPr algn="ctr"/>
            <a:r>
              <a:rPr lang="de-DE" altLang="de-DE" sz="2000" b="1" noProof="1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Präsentation zum </a:t>
            </a:r>
          </a:p>
          <a:p>
            <a:pPr algn="ctr"/>
            <a:r>
              <a:rPr lang="de-DE" altLang="de-DE" sz="2000" b="1" noProof="1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Konzept für die Ausbildung zur</a:t>
            </a:r>
            <a:br>
              <a:rPr lang="de-DE" altLang="de-DE" sz="2000" b="1" noProof="1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2000" b="1" noProof="1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„Fachkraft für Psychosoziale Unterstützung“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616475" y="1484784"/>
            <a:ext cx="4147289" cy="107721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de-DE" altLang="de-DE" b="1" cap="all" noProof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    </a:t>
            </a:r>
          </a:p>
          <a:p>
            <a:pPr algn="ctr"/>
            <a:endParaRPr lang="de-DE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de-DE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de-DE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691680" y="1268760"/>
            <a:ext cx="5544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/>
              <a:t> </a:t>
            </a:r>
            <a:r>
              <a:rPr lang="de-DE" altLang="de-DE" sz="3200" b="1" cap="all" noProof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Herzlich Willkommen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977364952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6512"/>
            <a:ext cx="3048000" cy="5715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548" y="198875"/>
            <a:ext cx="1084057" cy="1069886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539552" y="306896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16" name="Titel 1"/>
          <p:cNvSpPr txBox="1">
            <a:spLocks/>
          </p:cNvSpPr>
          <p:nvPr/>
        </p:nvSpPr>
        <p:spPr>
          <a:xfrm>
            <a:off x="314325" y="271463"/>
            <a:ext cx="5694363" cy="6000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altLang="de-DE" dirty="0" smtClean="0"/>
          </a:p>
        </p:txBody>
      </p:sp>
      <p:sp>
        <p:nvSpPr>
          <p:cNvPr id="117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219075" y="6408738"/>
            <a:ext cx="1343025" cy="247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de-DE" altLang="de-DE">
                <a:solidFill>
                  <a:srgbClr val="A6A6A6"/>
                </a:solidFill>
              </a:rPr>
              <a:t>Page </a:t>
            </a:r>
            <a:r>
              <a:rPr lang="de-DE" altLang="de-DE">
                <a:solidFill>
                  <a:srgbClr val="A6A6A6"/>
                </a:solidFill>
                <a:sym typeface="Wingdings" pitchFamily="2" charset="2"/>
              </a:rPr>
              <a:t></a:t>
            </a:r>
            <a:r>
              <a:rPr lang="de-DE" altLang="de-DE">
                <a:solidFill>
                  <a:srgbClr val="A6A6A6"/>
                </a:solidFill>
              </a:rPr>
              <a:t> </a:t>
            </a:r>
            <a:fld id="{3370169E-517D-425B-B943-1555C0D936B5}" type="slidenum">
              <a:rPr lang="de-DE" altLang="de-DE">
                <a:solidFill>
                  <a:srgbClr val="A6A6A6"/>
                </a:solidFill>
              </a:rPr>
              <a:pPr/>
              <a:t>10</a:t>
            </a:fld>
            <a:endParaRPr lang="de-DE" altLang="de-DE">
              <a:solidFill>
                <a:srgbClr val="A6A6A6"/>
              </a:solidFill>
            </a:endParaRPr>
          </a:p>
        </p:txBody>
      </p:sp>
      <p:grpSp>
        <p:nvGrpSpPr>
          <p:cNvPr id="118" name="Gruppieren 70"/>
          <p:cNvGrpSpPr>
            <a:grpSpLocks/>
          </p:cNvGrpSpPr>
          <p:nvPr/>
        </p:nvGrpSpPr>
        <p:grpSpPr bwMode="auto">
          <a:xfrm>
            <a:off x="5973763" y="5014913"/>
            <a:ext cx="938212" cy="822325"/>
            <a:chOff x="5070475" y="4981575"/>
            <a:chExt cx="1397000" cy="1198260"/>
          </a:xfrm>
        </p:grpSpPr>
        <p:sp>
          <p:nvSpPr>
            <p:cNvPr id="119" name="Rechteck 67"/>
            <p:cNvSpPr>
              <a:spLocks noChangeArrowheads="1"/>
            </p:cNvSpPr>
            <p:nvPr/>
          </p:nvSpPr>
          <p:spPr bwMode="gray">
            <a:xfrm>
              <a:off x="5451475" y="5137718"/>
              <a:ext cx="1016000" cy="1035100"/>
            </a:xfrm>
            <a:prstGeom prst="rect">
              <a:avLst/>
            </a:prstGeom>
            <a:gradFill rotWithShape="1">
              <a:gsLst>
                <a:gs pos="0">
                  <a:srgbClr val="BFBFBF"/>
                </a:gs>
                <a:gs pos="100000">
                  <a:srgbClr val="DFE4F4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endParaRPr lang="de-DE" altLang="de-DE" noProof="1">
                <a:solidFill>
                  <a:srgbClr val="FFFFFF"/>
                </a:solidFill>
              </a:endParaRPr>
            </a:p>
          </p:txBody>
        </p:sp>
        <p:sp>
          <p:nvSpPr>
            <p:cNvPr id="120" name="Rechteck 68"/>
            <p:cNvSpPr>
              <a:spLocks noChangeArrowheads="1"/>
            </p:cNvSpPr>
            <p:nvPr/>
          </p:nvSpPr>
          <p:spPr bwMode="gray">
            <a:xfrm>
              <a:off x="5070475" y="4981575"/>
              <a:ext cx="381000" cy="1198260"/>
            </a:xfrm>
            <a:prstGeom prst="rect">
              <a:avLst/>
            </a:prstGeom>
            <a:gradFill rotWithShape="1">
              <a:gsLst>
                <a:gs pos="0">
                  <a:srgbClr val="7F7F7F"/>
                </a:gs>
                <a:gs pos="100000">
                  <a:srgbClr val="DFE4F4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endParaRPr lang="de-DE" altLang="de-DE" noProof="1">
                <a:solidFill>
                  <a:srgbClr val="FFFFFF"/>
                </a:solidFill>
              </a:endParaRPr>
            </a:p>
          </p:txBody>
        </p:sp>
      </p:grpSp>
      <p:grpSp>
        <p:nvGrpSpPr>
          <p:cNvPr id="121" name="Gruppieren 44"/>
          <p:cNvGrpSpPr>
            <a:grpSpLocks/>
          </p:cNvGrpSpPr>
          <p:nvPr/>
        </p:nvGrpSpPr>
        <p:grpSpPr bwMode="auto">
          <a:xfrm>
            <a:off x="7143750" y="3652838"/>
            <a:ext cx="492125" cy="684212"/>
            <a:chOff x="7449278" y="3188509"/>
            <a:chExt cx="730316" cy="900098"/>
          </a:xfrm>
        </p:grpSpPr>
        <p:sp>
          <p:nvSpPr>
            <p:cNvPr id="122" name="Rechteck 45"/>
            <p:cNvSpPr>
              <a:spLocks noChangeArrowheads="1"/>
            </p:cNvSpPr>
            <p:nvPr/>
          </p:nvSpPr>
          <p:spPr bwMode="gray">
            <a:xfrm>
              <a:off x="7449278" y="3302807"/>
              <a:ext cx="597243" cy="785800"/>
            </a:xfrm>
            <a:prstGeom prst="rect">
              <a:avLst/>
            </a:prstGeom>
            <a:gradFill rotWithShape="1">
              <a:gsLst>
                <a:gs pos="0">
                  <a:srgbClr val="BFBFBF"/>
                </a:gs>
                <a:gs pos="100000">
                  <a:srgbClr val="DFE4F4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endParaRPr lang="de-DE" altLang="de-DE" noProof="1">
                <a:solidFill>
                  <a:srgbClr val="FFFFFF"/>
                </a:solidFill>
              </a:endParaRPr>
            </a:p>
          </p:txBody>
        </p:sp>
        <p:sp>
          <p:nvSpPr>
            <p:cNvPr id="123" name="Rechteck 46"/>
            <p:cNvSpPr>
              <a:spLocks noChangeArrowheads="1"/>
            </p:cNvSpPr>
            <p:nvPr/>
          </p:nvSpPr>
          <p:spPr bwMode="gray">
            <a:xfrm>
              <a:off x="8046521" y="3188509"/>
              <a:ext cx="133073" cy="900098"/>
            </a:xfrm>
            <a:prstGeom prst="rect">
              <a:avLst/>
            </a:prstGeom>
            <a:gradFill rotWithShape="1">
              <a:gsLst>
                <a:gs pos="0">
                  <a:srgbClr val="A6A6A6"/>
                </a:gs>
                <a:gs pos="100000">
                  <a:srgbClr val="DFE4F4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endParaRPr lang="de-DE" altLang="de-DE" noProof="1">
                <a:solidFill>
                  <a:srgbClr val="FFFFFF"/>
                </a:solidFill>
              </a:endParaRPr>
            </a:p>
          </p:txBody>
        </p:sp>
      </p:grpSp>
      <p:grpSp>
        <p:nvGrpSpPr>
          <p:cNvPr id="124" name="Group 174"/>
          <p:cNvGrpSpPr>
            <a:grpSpLocks/>
          </p:cNvGrpSpPr>
          <p:nvPr/>
        </p:nvGrpSpPr>
        <p:grpSpPr bwMode="auto">
          <a:xfrm>
            <a:off x="6265863" y="3573463"/>
            <a:ext cx="479425" cy="684212"/>
            <a:chOff x="4139" y="2009"/>
            <a:chExt cx="450" cy="567"/>
          </a:xfrm>
        </p:grpSpPr>
        <p:sp>
          <p:nvSpPr>
            <p:cNvPr id="125" name="Rechteck 48"/>
            <p:cNvSpPr>
              <a:spLocks noChangeArrowheads="1"/>
            </p:cNvSpPr>
            <p:nvPr/>
          </p:nvSpPr>
          <p:spPr bwMode="gray">
            <a:xfrm>
              <a:off x="4139" y="2081"/>
              <a:ext cx="381" cy="495"/>
            </a:xfrm>
            <a:prstGeom prst="rect">
              <a:avLst/>
            </a:prstGeom>
            <a:gradFill rotWithShape="1">
              <a:gsLst>
                <a:gs pos="0">
                  <a:srgbClr val="BFBFBF"/>
                </a:gs>
                <a:gs pos="100000">
                  <a:srgbClr val="DFE4F4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endParaRPr lang="de-DE" altLang="de-DE" noProof="1">
                <a:solidFill>
                  <a:srgbClr val="FFFFFF"/>
                </a:solidFill>
              </a:endParaRPr>
            </a:p>
          </p:txBody>
        </p:sp>
        <p:sp>
          <p:nvSpPr>
            <p:cNvPr id="126" name="Rechteck 49"/>
            <p:cNvSpPr>
              <a:spLocks noChangeArrowheads="1"/>
            </p:cNvSpPr>
            <p:nvPr/>
          </p:nvSpPr>
          <p:spPr bwMode="gray">
            <a:xfrm>
              <a:off x="4520" y="2009"/>
              <a:ext cx="69" cy="567"/>
            </a:xfrm>
            <a:prstGeom prst="rect">
              <a:avLst/>
            </a:prstGeom>
            <a:gradFill rotWithShape="1">
              <a:gsLst>
                <a:gs pos="0">
                  <a:srgbClr val="A6A6A6"/>
                </a:gs>
                <a:gs pos="100000">
                  <a:srgbClr val="DFE4F4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endParaRPr lang="de-DE" altLang="de-DE" noProof="1">
                <a:solidFill>
                  <a:srgbClr val="FFFFFF"/>
                </a:solidFill>
              </a:endParaRPr>
            </a:p>
          </p:txBody>
        </p:sp>
      </p:grpSp>
      <p:sp>
        <p:nvSpPr>
          <p:cNvPr id="127" name="Rechteck 50"/>
          <p:cNvSpPr>
            <a:spLocks noChangeArrowheads="1"/>
          </p:cNvSpPr>
          <p:nvPr/>
        </p:nvSpPr>
        <p:spPr bwMode="gray">
          <a:xfrm>
            <a:off x="5467350" y="3644900"/>
            <a:ext cx="376238" cy="596900"/>
          </a:xfrm>
          <a:prstGeom prst="rect">
            <a:avLst/>
          </a:prstGeom>
          <a:gradFill rotWithShape="1">
            <a:gsLst>
              <a:gs pos="0">
                <a:srgbClr val="BFBFBF"/>
              </a:gs>
              <a:gs pos="100000">
                <a:srgbClr val="DFE4F4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endParaRPr lang="de-DE" altLang="de-DE" noProof="1">
              <a:solidFill>
                <a:srgbClr val="FFFFFF"/>
              </a:solidFill>
            </a:endParaRPr>
          </a:p>
        </p:txBody>
      </p:sp>
      <p:grpSp>
        <p:nvGrpSpPr>
          <p:cNvPr id="128" name="Group 176"/>
          <p:cNvGrpSpPr>
            <a:grpSpLocks/>
          </p:cNvGrpSpPr>
          <p:nvPr/>
        </p:nvGrpSpPr>
        <p:grpSpPr bwMode="auto">
          <a:xfrm>
            <a:off x="4589463" y="3502025"/>
            <a:ext cx="449262" cy="682625"/>
            <a:chOff x="3083" y="2009"/>
            <a:chExt cx="422" cy="567"/>
          </a:xfrm>
        </p:grpSpPr>
        <p:sp>
          <p:nvSpPr>
            <p:cNvPr id="129" name="Rechteck 52"/>
            <p:cNvSpPr>
              <a:spLocks noChangeArrowheads="1"/>
            </p:cNvSpPr>
            <p:nvPr/>
          </p:nvSpPr>
          <p:spPr bwMode="gray">
            <a:xfrm>
              <a:off x="3123" y="2081"/>
              <a:ext cx="382" cy="495"/>
            </a:xfrm>
            <a:prstGeom prst="rect">
              <a:avLst/>
            </a:prstGeom>
            <a:gradFill rotWithShape="1">
              <a:gsLst>
                <a:gs pos="0">
                  <a:srgbClr val="BFBFBF"/>
                </a:gs>
                <a:gs pos="100000">
                  <a:srgbClr val="DFE4F4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endParaRPr lang="de-DE" altLang="de-DE" noProof="1">
                <a:solidFill>
                  <a:srgbClr val="FFFFFF"/>
                </a:solidFill>
              </a:endParaRPr>
            </a:p>
          </p:txBody>
        </p:sp>
        <p:sp>
          <p:nvSpPr>
            <p:cNvPr id="130" name="Rechteck 53"/>
            <p:cNvSpPr>
              <a:spLocks noChangeArrowheads="1"/>
            </p:cNvSpPr>
            <p:nvPr/>
          </p:nvSpPr>
          <p:spPr bwMode="gray">
            <a:xfrm>
              <a:off x="3083" y="2009"/>
              <a:ext cx="40" cy="567"/>
            </a:xfrm>
            <a:prstGeom prst="rect">
              <a:avLst/>
            </a:prstGeom>
            <a:gradFill rotWithShape="1">
              <a:gsLst>
                <a:gs pos="0">
                  <a:srgbClr val="A6A6A6"/>
                </a:gs>
                <a:gs pos="100000">
                  <a:srgbClr val="DFE4F4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endParaRPr lang="de-DE" altLang="de-DE" noProof="1">
                <a:solidFill>
                  <a:srgbClr val="FFFFFF"/>
                </a:solidFill>
              </a:endParaRPr>
            </a:p>
          </p:txBody>
        </p:sp>
      </p:grpSp>
      <p:grpSp>
        <p:nvGrpSpPr>
          <p:cNvPr id="131" name="Group 177"/>
          <p:cNvGrpSpPr>
            <a:grpSpLocks/>
          </p:cNvGrpSpPr>
          <p:nvPr/>
        </p:nvGrpSpPr>
        <p:grpSpPr bwMode="auto">
          <a:xfrm>
            <a:off x="2873375" y="4005263"/>
            <a:ext cx="533400" cy="744537"/>
            <a:chOff x="2002" y="2299"/>
            <a:chExt cx="500" cy="617"/>
          </a:xfrm>
        </p:grpSpPr>
        <p:sp>
          <p:nvSpPr>
            <p:cNvPr id="132" name="Rechteck 58"/>
            <p:cNvSpPr>
              <a:spLocks noChangeArrowheads="1"/>
            </p:cNvSpPr>
            <p:nvPr/>
          </p:nvSpPr>
          <p:spPr bwMode="gray">
            <a:xfrm>
              <a:off x="2221" y="2299"/>
              <a:ext cx="281" cy="617"/>
            </a:xfrm>
            <a:prstGeom prst="rect">
              <a:avLst/>
            </a:prstGeom>
            <a:gradFill rotWithShape="1">
              <a:gsLst>
                <a:gs pos="0">
                  <a:srgbClr val="BFBFBF"/>
                </a:gs>
                <a:gs pos="100000">
                  <a:srgbClr val="DFE4F4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endParaRPr lang="de-DE" altLang="de-DE" noProof="1">
                <a:solidFill>
                  <a:srgbClr val="FFFFFF"/>
                </a:solidFill>
              </a:endParaRPr>
            </a:p>
          </p:txBody>
        </p:sp>
        <p:sp>
          <p:nvSpPr>
            <p:cNvPr id="133" name="Rechteck 59"/>
            <p:cNvSpPr>
              <a:spLocks noChangeArrowheads="1"/>
            </p:cNvSpPr>
            <p:nvPr/>
          </p:nvSpPr>
          <p:spPr bwMode="gray">
            <a:xfrm>
              <a:off x="2002" y="2299"/>
              <a:ext cx="219" cy="617"/>
            </a:xfrm>
            <a:prstGeom prst="rect">
              <a:avLst/>
            </a:prstGeom>
            <a:gradFill rotWithShape="1">
              <a:gsLst>
                <a:gs pos="0">
                  <a:srgbClr val="A6A6A6"/>
                </a:gs>
                <a:gs pos="100000">
                  <a:srgbClr val="DFE4F4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endParaRPr lang="de-DE" altLang="de-DE" noProof="1">
                <a:solidFill>
                  <a:srgbClr val="FFFFFF"/>
                </a:solidFill>
              </a:endParaRPr>
            </a:p>
          </p:txBody>
        </p:sp>
      </p:grpSp>
      <p:grpSp>
        <p:nvGrpSpPr>
          <p:cNvPr id="134" name="Group 179"/>
          <p:cNvGrpSpPr>
            <a:grpSpLocks/>
          </p:cNvGrpSpPr>
          <p:nvPr/>
        </p:nvGrpSpPr>
        <p:grpSpPr bwMode="auto">
          <a:xfrm>
            <a:off x="1539875" y="5086350"/>
            <a:ext cx="606425" cy="773113"/>
            <a:chOff x="1162" y="2999"/>
            <a:chExt cx="569" cy="642"/>
          </a:xfrm>
        </p:grpSpPr>
        <p:sp>
          <p:nvSpPr>
            <p:cNvPr id="135" name="Rechteck 61"/>
            <p:cNvSpPr>
              <a:spLocks noChangeArrowheads="1"/>
            </p:cNvSpPr>
            <p:nvPr/>
          </p:nvSpPr>
          <p:spPr bwMode="gray">
            <a:xfrm>
              <a:off x="1550" y="2999"/>
              <a:ext cx="181" cy="642"/>
            </a:xfrm>
            <a:prstGeom prst="rect">
              <a:avLst/>
            </a:prstGeom>
            <a:gradFill rotWithShape="1">
              <a:gsLst>
                <a:gs pos="0">
                  <a:srgbClr val="BFBFBF"/>
                </a:gs>
                <a:gs pos="100000">
                  <a:srgbClr val="DFE4F4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endParaRPr lang="de-DE" altLang="de-DE" noProof="1">
                <a:solidFill>
                  <a:srgbClr val="FFFFFF"/>
                </a:solidFill>
              </a:endParaRPr>
            </a:p>
          </p:txBody>
        </p:sp>
        <p:sp>
          <p:nvSpPr>
            <p:cNvPr id="136" name="Rechteck 62"/>
            <p:cNvSpPr>
              <a:spLocks noChangeArrowheads="1"/>
            </p:cNvSpPr>
            <p:nvPr/>
          </p:nvSpPr>
          <p:spPr bwMode="gray">
            <a:xfrm>
              <a:off x="1162" y="3179"/>
              <a:ext cx="388" cy="462"/>
            </a:xfrm>
            <a:prstGeom prst="rect">
              <a:avLst/>
            </a:prstGeom>
            <a:gradFill rotWithShape="1">
              <a:gsLst>
                <a:gs pos="0">
                  <a:srgbClr val="A6A6A6"/>
                </a:gs>
                <a:gs pos="100000">
                  <a:srgbClr val="DFE4F4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endParaRPr lang="de-DE" altLang="de-DE" noProof="1">
                <a:solidFill>
                  <a:srgbClr val="FFFFFF"/>
                </a:solidFill>
              </a:endParaRPr>
            </a:p>
          </p:txBody>
        </p:sp>
      </p:grpSp>
      <p:grpSp>
        <p:nvGrpSpPr>
          <p:cNvPr id="137" name="Group 178"/>
          <p:cNvGrpSpPr>
            <a:grpSpLocks/>
          </p:cNvGrpSpPr>
          <p:nvPr/>
        </p:nvGrpSpPr>
        <p:grpSpPr bwMode="auto">
          <a:xfrm>
            <a:off x="2152650" y="4437063"/>
            <a:ext cx="566738" cy="774700"/>
            <a:chOff x="1548" y="2598"/>
            <a:chExt cx="531" cy="642"/>
          </a:xfrm>
        </p:grpSpPr>
        <p:sp>
          <p:nvSpPr>
            <p:cNvPr id="138" name="Rechteck 64"/>
            <p:cNvSpPr>
              <a:spLocks noChangeArrowheads="1"/>
            </p:cNvSpPr>
            <p:nvPr/>
          </p:nvSpPr>
          <p:spPr bwMode="gray">
            <a:xfrm>
              <a:off x="1840" y="2598"/>
              <a:ext cx="239" cy="642"/>
            </a:xfrm>
            <a:prstGeom prst="rect">
              <a:avLst/>
            </a:prstGeom>
            <a:gradFill rotWithShape="1">
              <a:gsLst>
                <a:gs pos="0">
                  <a:srgbClr val="BFBFBF"/>
                </a:gs>
                <a:gs pos="100000">
                  <a:srgbClr val="DFE4F4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endParaRPr lang="de-DE" altLang="de-DE" noProof="1">
                <a:solidFill>
                  <a:srgbClr val="FFFFFF"/>
                </a:solidFill>
              </a:endParaRPr>
            </a:p>
          </p:txBody>
        </p:sp>
        <p:sp>
          <p:nvSpPr>
            <p:cNvPr id="139" name="Rechteck 65"/>
            <p:cNvSpPr>
              <a:spLocks noChangeArrowheads="1"/>
            </p:cNvSpPr>
            <p:nvPr/>
          </p:nvSpPr>
          <p:spPr bwMode="gray">
            <a:xfrm>
              <a:off x="1548" y="2719"/>
              <a:ext cx="292" cy="521"/>
            </a:xfrm>
            <a:prstGeom prst="rect">
              <a:avLst/>
            </a:prstGeom>
            <a:gradFill rotWithShape="1">
              <a:gsLst>
                <a:gs pos="0">
                  <a:srgbClr val="A6A6A6"/>
                </a:gs>
                <a:gs pos="100000">
                  <a:srgbClr val="DFE4F4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endParaRPr lang="de-DE" altLang="de-DE" noProof="1">
                <a:solidFill>
                  <a:srgbClr val="FFFFFF"/>
                </a:solidFill>
              </a:endParaRPr>
            </a:p>
          </p:txBody>
        </p:sp>
      </p:grpSp>
      <p:pic>
        <p:nvPicPr>
          <p:cNvPr id="140" name="Picture 198"/>
          <p:cNvPicPr>
            <a:picLocks noChangeAspect="1" noChangeArrowheads="1"/>
          </p:cNvPicPr>
          <p:nvPr/>
        </p:nvPicPr>
        <p:blipFill>
          <a:blip r:embed="rId4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570038" y="4087813"/>
            <a:ext cx="1608137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" name="Picture 199"/>
          <p:cNvPicPr>
            <a:picLocks noChangeAspect="1" noChangeArrowheads="1"/>
          </p:cNvPicPr>
          <p:nvPr/>
        </p:nvPicPr>
        <p:blipFill>
          <a:blip r:embed="rId4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03288" y="4906963"/>
            <a:ext cx="1608137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2" name="Picture 200"/>
          <p:cNvPicPr>
            <a:picLocks noChangeAspect="1" noChangeArrowheads="1"/>
          </p:cNvPicPr>
          <p:nvPr/>
        </p:nvPicPr>
        <p:blipFill>
          <a:blip r:embed="rId4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135188" y="3654425"/>
            <a:ext cx="1608137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" name="Picture 201"/>
          <p:cNvPicPr>
            <a:picLocks noChangeAspect="1" noChangeArrowheads="1"/>
          </p:cNvPicPr>
          <p:nvPr/>
        </p:nvPicPr>
        <p:blipFill>
          <a:blip r:embed="rId4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965450" y="3454400"/>
            <a:ext cx="1608138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" name="Picture 202"/>
          <p:cNvPicPr>
            <a:picLocks noChangeAspect="1" noChangeArrowheads="1"/>
          </p:cNvPicPr>
          <p:nvPr/>
        </p:nvPicPr>
        <p:blipFill>
          <a:blip r:embed="rId4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970338" y="3384550"/>
            <a:ext cx="1608137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5" name="Picture 206"/>
          <p:cNvPicPr>
            <a:picLocks noChangeAspect="1" noChangeArrowheads="1"/>
          </p:cNvPicPr>
          <p:nvPr/>
        </p:nvPicPr>
        <p:blipFill>
          <a:blip r:embed="rId4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652963" y="3384550"/>
            <a:ext cx="1608137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" name="Picture 203"/>
          <p:cNvPicPr>
            <a:picLocks noChangeAspect="1" noChangeArrowheads="1"/>
          </p:cNvPicPr>
          <p:nvPr/>
        </p:nvPicPr>
        <p:blipFill>
          <a:blip r:embed="rId4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561013" y="3389313"/>
            <a:ext cx="1608137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7" name="Picture 204"/>
          <p:cNvPicPr>
            <a:picLocks noChangeAspect="1" noChangeArrowheads="1"/>
          </p:cNvPicPr>
          <p:nvPr/>
        </p:nvPicPr>
        <p:blipFill>
          <a:blip r:embed="rId4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419850" y="3479800"/>
            <a:ext cx="1608138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8" name="Picture 205"/>
          <p:cNvPicPr>
            <a:picLocks noChangeAspect="1" noChangeArrowheads="1"/>
          </p:cNvPicPr>
          <p:nvPr/>
        </p:nvPicPr>
        <p:blipFill>
          <a:blip r:embed="rId4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405438" y="5053013"/>
            <a:ext cx="1830387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9" name="Group 197"/>
          <p:cNvGrpSpPr>
            <a:grpSpLocks/>
          </p:cNvGrpSpPr>
          <p:nvPr/>
        </p:nvGrpSpPr>
        <p:grpSpPr bwMode="auto">
          <a:xfrm>
            <a:off x="2873375" y="3524250"/>
            <a:ext cx="527050" cy="687388"/>
            <a:chOff x="2002" y="1928"/>
            <a:chExt cx="494" cy="570"/>
          </a:xfrm>
        </p:grpSpPr>
        <p:sp>
          <p:nvSpPr>
            <p:cNvPr id="150" name="Freeform 120"/>
            <p:cNvSpPr>
              <a:spLocks/>
            </p:cNvSpPr>
            <p:nvPr/>
          </p:nvSpPr>
          <p:spPr bwMode="gray">
            <a:xfrm>
              <a:off x="2211" y="2013"/>
              <a:ext cx="285" cy="485"/>
            </a:xfrm>
            <a:custGeom>
              <a:avLst/>
              <a:gdLst>
                <a:gd name="T0" fmla="*/ 0 w 336"/>
                <a:gd name="T1" fmla="*/ 39 h 574"/>
                <a:gd name="T2" fmla="*/ 91 w 336"/>
                <a:gd name="T3" fmla="*/ 0 h 574"/>
                <a:gd name="T4" fmla="*/ 91 w 336"/>
                <a:gd name="T5" fmla="*/ 101 h 574"/>
                <a:gd name="T6" fmla="*/ 0 w 336"/>
                <a:gd name="T7" fmla="*/ 150 h 574"/>
                <a:gd name="T8" fmla="*/ 0 w 336"/>
                <a:gd name="T9" fmla="*/ 39 h 5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574">
                  <a:moveTo>
                    <a:pt x="0" y="148"/>
                  </a:moveTo>
                  <a:lnTo>
                    <a:pt x="336" y="0"/>
                  </a:lnTo>
                  <a:lnTo>
                    <a:pt x="336" y="389"/>
                  </a:lnTo>
                  <a:lnTo>
                    <a:pt x="0" y="574"/>
                  </a:lnTo>
                  <a:lnTo>
                    <a:pt x="0" y="148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9C9C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1" name="Freeform 121"/>
            <p:cNvSpPr>
              <a:spLocks/>
            </p:cNvSpPr>
            <p:nvPr/>
          </p:nvSpPr>
          <p:spPr bwMode="gray">
            <a:xfrm>
              <a:off x="2002" y="1928"/>
              <a:ext cx="494" cy="210"/>
            </a:xfrm>
            <a:custGeom>
              <a:avLst/>
              <a:gdLst>
                <a:gd name="T0" fmla="*/ 65 w 584"/>
                <a:gd name="T1" fmla="*/ 65 h 248"/>
                <a:gd name="T2" fmla="*/ 0 w 584"/>
                <a:gd name="T3" fmla="*/ 35 h 248"/>
                <a:gd name="T4" fmla="*/ 88 w 584"/>
                <a:gd name="T5" fmla="*/ 0 h 248"/>
                <a:gd name="T6" fmla="*/ 153 w 584"/>
                <a:gd name="T7" fmla="*/ 26 h 248"/>
                <a:gd name="T8" fmla="*/ 65 w 584"/>
                <a:gd name="T9" fmla="*/ 65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4" h="248">
                  <a:moveTo>
                    <a:pt x="248" y="248"/>
                  </a:moveTo>
                  <a:lnTo>
                    <a:pt x="0" y="130"/>
                  </a:lnTo>
                  <a:lnTo>
                    <a:pt x="336" y="0"/>
                  </a:lnTo>
                  <a:lnTo>
                    <a:pt x="584" y="100"/>
                  </a:lnTo>
                  <a:lnTo>
                    <a:pt x="248" y="248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2" name="Freeform 122"/>
            <p:cNvSpPr>
              <a:spLocks/>
            </p:cNvSpPr>
            <p:nvPr/>
          </p:nvSpPr>
          <p:spPr bwMode="gray">
            <a:xfrm>
              <a:off x="2002" y="2038"/>
              <a:ext cx="209" cy="460"/>
            </a:xfrm>
            <a:custGeom>
              <a:avLst/>
              <a:gdLst>
                <a:gd name="T0" fmla="*/ 62 w 248"/>
                <a:gd name="T1" fmla="*/ 142 h 544"/>
                <a:gd name="T2" fmla="*/ 0 w 248"/>
                <a:gd name="T3" fmla="*/ 104 h 544"/>
                <a:gd name="T4" fmla="*/ 0 w 248"/>
                <a:gd name="T5" fmla="*/ 0 h 544"/>
                <a:gd name="T6" fmla="*/ 62 w 248"/>
                <a:gd name="T7" fmla="*/ 31 h 544"/>
                <a:gd name="T8" fmla="*/ 62 w 248"/>
                <a:gd name="T9" fmla="*/ 142 h 5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8" h="544">
                  <a:moveTo>
                    <a:pt x="248" y="544"/>
                  </a:moveTo>
                  <a:lnTo>
                    <a:pt x="0" y="397"/>
                  </a:lnTo>
                  <a:lnTo>
                    <a:pt x="0" y="0"/>
                  </a:lnTo>
                  <a:lnTo>
                    <a:pt x="248" y="118"/>
                  </a:lnTo>
                  <a:lnTo>
                    <a:pt x="248" y="544"/>
                  </a:lnTo>
                  <a:close/>
                </a:path>
              </a:pathLst>
            </a:custGeom>
            <a:gradFill rotWithShape="1">
              <a:gsLst>
                <a:gs pos="0">
                  <a:srgbClr val="919191"/>
                </a:gs>
                <a:gs pos="100000">
                  <a:srgbClr val="2C2C2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3" name="Freeform 123"/>
            <p:cNvSpPr>
              <a:spLocks/>
            </p:cNvSpPr>
            <p:nvPr/>
          </p:nvSpPr>
          <p:spPr bwMode="gray">
            <a:xfrm>
              <a:off x="2286" y="2013"/>
              <a:ext cx="210" cy="329"/>
            </a:xfrm>
            <a:custGeom>
              <a:avLst/>
              <a:gdLst>
                <a:gd name="T0" fmla="*/ 0 w 248"/>
                <a:gd name="T1" fmla="*/ 70 h 389"/>
                <a:gd name="T2" fmla="*/ 0 w 248"/>
                <a:gd name="T3" fmla="*/ 30 h 389"/>
                <a:gd name="T4" fmla="*/ 65 w 248"/>
                <a:gd name="T5" fmla="*/ 0 h 389"/>
                <a:gd name="T6" fmla="*/ 65 w 248"/>
                <a:gd name="T7" fmla="*/ 101 h 389"/>
                <a:gd name="T8" fmla="*/ 0 w 248"/>
                <a:gd name="T9" fmla="*/ 70 h 3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8" h="389">
                  <a:moveTo>
                    <a:pt x="0" y="267"/>
                  </a:moveTo>
                  <a:lnTo>
                    <a:pt x="0" y="111"/>
                  </a:lnTo>
                  <a:lnTo>
                    <a:pt x="248" y="0"/>
                  </a:lnTo>
                  <a:lnTo>
                    <a:pt x="248" y="389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" name="Freeform 124"/>
            <p:cNvSpPr>
              <a:spLocks/>
            </p:cNvSpPr>
            <p:nvPr/>
          </p:nvSpPr>
          <p:spPr bwMode="gray">
            <a:xfrm>
              <a:off x="2286" y="1928"/>
              <a:ext cx="210" cy="179"/>
            </a:xfrm>
            <a:custGeom>
              <a:avLst/>
              <a:gdLst>
                <a:gd name="T0" fmla="*/ 0 w 248"/>
                <a:gd name="T1" fmla="*/ 0 h 211"/>
                <a:gd name="T2" fmla="*/ 0 w 248"/>
                <a:gd name="T3" fmla="*/ 56 h 211"/>
                <a:gd name="T4" fmla="*/ 65 w 248"/>
                <a:gd name="T5" fmla="*/ 26 h 211"/>
                <a:gd name="T6" fmla="*/ 0 w 248"/>
                <a:gd name="T7" fmla="*/ 0 h 2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8" h="211">
                  <a:moveTo>
                    <a:pt x="0" y="0"/>
                  </a:moveTo>
                  <a:lnTo>
                    <a:pt x="0" y="211"/>
                  </a:lnTo>
                  <a:lnTo>
                    <a:pt x="248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5" name="Freeform 125"/>
            <p:cNvSpPr>
              <a:spLocks/>
            </p:cNvSpPr>
            <p:nvPr/>
          </p:nvSpPr>
          <p:spPr bwMode="gray">
            <a:xfrm>
              <a:off x="2211" y="2239"/>
              <a:ext cx="285" cy="259"/>
            </a:xfrm>
            <a:custGeom>
              <a:avLst/>
              <a:gdLst>
                <a:gd name="T0" fmla="*/ 24 w 336"/>
                <a:gd name="T1" fmla="*/ 0 h 307"/>
                <a:gd name="T2" fmla="*/ 0 w 336"/>
                <a:gd name="T3" fmla="*/ 10 h 307"/>
                <a:gd name="T4" fmla="*/ 0 w 336"/>
                <a:gd name="T5" fmla="*/ 79 h 307"/>
                <a:gd name="T6" fmla="*/ 91 w 336"/>
                <a:gd name="T7" fmla="*/ 31 h 307"/>
                <a:gd name="T8" fmla="*/ 24 w 336"/>
                <a:gd name="T9" fmla="*/ 0 h 3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307">
                  <a:moveTo>
                    <a:pt x="88" y="0"/>
                  </a:moveTo>
                  <a:lnTo>
                    <a:pt x="0" y="40"/>
                  </a:lnTo>
                  <a:lnTo>
                    <a:pt x="0" y="307"/>
                  </a:lnTo>
                  <a:lnTo>
                    <a:pt x="336" y="122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6" name="Freeform 126"/>
            <p:cNvSpPr>
              <a:spLocks/>
            </p:cNvSpPr>
            <p:nvPr/>
          </p:nvSpPr>
          <p:spPr bwMode="gray">
            <a:xfrm>
              <a:off x="2002" y="2272"/>
              <a:ext cx="209" cy="226"/>
            </a:xfrm>
            <a:custGeom>
              <a:avLst/>
              <a:gdLst>
                <a:gd name="T0" fmla="*/ 0 w 248"/>
                <a:gd name="T1" fmla="*/ 31 h 267"/>
                <a:gd name="T2" fmla="*/ 62 w 248"/>
                <a:gd name="T3" fmla="*/ 0 h 267"/>
                <a:gd name="T4" fmla="*/ 62 w 248"/>
                <a:gd name="T5" fmla="*/ 70 h 267"/>
                <a:gd name="T6" fmla="*/ 0 w 248"/>
                <a:gd name="T7" fmla="*/ 31 h 26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8" h="267">
                  <a:moveTo>
                    <a:pt x="0" y="120"/>
                  </a:moveTo>
                  <a:lnTo>
                    <a:pt x="248" y="0"/>
                  </a:lnTo>
                  <a:lnTo>
                    <a:pt x="248" y="267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57" name="Group 196"/>
          <p:cNvGrpSpPr>
            <a:grpSpLocks/>
          </p:cNvGrpSpPr>
          <p:nvPr/>
        </p:nvGrpSpPr>
        <p:grpSpPr bwMode="auto">
          <a:xfrm>
            <a:off x="3687763" y="3282950"/>
            <a:ext cx="492125" cy="639763"/>
            <a:chOff x="2515" y="1776"/>
            <a:chExt cx="461" cy="530"/>
          </a:xfrm>
        </p:grpSpPr>
        <p:sp>
          <p:nvSpPr>
            <p:cNvPr id="158" name="Freeform 127"/>
            <p:cNvSpPr>
              <a:spLocks/>
            </p:cNvSpPr>
            <p:nvPr/>
          </p:nvSpPr>
          <p:spPr bwMode="gray">
            <a:xfrm>
              <a:off x="2637" y="1900"/>
              <a:ext cx="339" cy="406"/>
            </a:xfrm>
            <a:custGeom>
              <a:avLst/>
              <a:gdLst>
                <a:gd name="T0" fmla="*/ 0 w 400"/>
                <a:gd name="T1" fmla="*/ 22 h 480"/>
                <a:gd name="T2" fmla="*/ 106 w 400"/>
                <a:gd name="T3" fmla="*/ 0 h 480"/>
                <a:gd name="T4" fmla="*/ 106 w 400"/>
                <a:gd name="T5" fmla="*/ 101 h 480"/>
                <a:gd name="T6" fmla="*/ 0 w 400"/>
                <a:gd name="T7" fmla="*/ 125 h 480"/>
                <a:gd name="T8" fmla="*/ 0 w 400"/>
                <a:gd name="T9" fmla="*/ 22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0" h="480">
                  <a:moveTo>
                    <a:pt x="0" y="85"/>
                  </a:moveTo>
                  <a:lnTo>
                    <a:pt x="400" y="0"/>
                  </a:lnTo>
                  <a:lnTo>
                    <a:pt x="400" y="385"/>
                  </a:lnTo>
                  <a:lnTo>
                    <a:pt x="0" y="480"/>
                  </a:lnTo>
                  <a:lnTo>
                    <a:pt x="0" y="85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9C9C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9" name="Freeform 128"/>
            <p:cNvSpPr>
              <a:spLocks/>
            </p:cNvSpPr>
            <p:nvPr/>
          </p:nvSpPr>
          <p:spPr bwMode="gray">
            <a:xfrm>
              <a:off x="2515" y="1776"/>
              <a:ext cx="461" cy="196"/>
            </a:xfrm>
            <a:custGeom>
              <a:avLst/>
              <a:gdLst>
                <a:gd name="T0" fmla="*/ 0 w 544"/>
                <a:gd name="T1" fmla="*/ 22 h 231"/>
                <a:gd name="T2" fmla="*/ 102 w 544"/>
                <a:gd name="T3" fmla="*/ 0 h 231"/>
                <a:gd name="T4" fmla="*/ 144 w 544"/>
                <a:gd name="T5" fmla="*/ 39 h 231"/>
                <a:gd name="T6" fmla="*/ 38 w 544"/>
                <a:gd name="T7" fmla="*/ 63 h 231"/>
                <a:gd name="T8" fmla="*/ 0 w 544"/>
                <a:gd name="T9" fmla="*/ 22 h 2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4" h="231">
                  <a:moveTo>
                    <a:pt x="0" y="80"/>
                  </a:moveTo>
                  <a:lnTo>
                    <a:pt x="385" y="0"/>
                  </a:lnTo>
                  <a:lnTo>
                    <a:pt x="544" y="146"/>
                  </a:lnTo>
                  <a:lnTo>
                    <a:pt x="144" y="231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0" name="Freeform 129"/>
            <p:cNvSpPr>
              <a:spLocks/>
            </p:cNvSpPr>
            <p:nvPr/>
          </p:nvSpPr>
          <p:spPr bwMode="gray">
            <a:xfrm>
              <a:off x="2515" y="1844"/>
              <a:ext cx="122" cy="462"/>
            </a:xfrm>
            <a:custGeom>
              <a:avLst/>
              <a:gdLst>
                <a:gd name="T0" fmla="*/ 38 w 144"/>
                <a:gd name="T1" fmla="*/ 144 h 546"/>
                <a:gd name="T2" fmla="*/ 0 w 144"/>
                <a:gd name="T3" fmla="*/ 100 h 546"/>
                <a:gd name="T4" fmla="*/ 0 w 144"/>
                <a:gd name="T5" fmla="*/ 0 h 546"/>
                <a:gd name="T6" fmla="*/ 38 w 144"/>
                <a:gd name="T7" fmla="*/ 40 h 546"/>
                <a:gd name="T8" fmla="*/ 38 w 144"/>
                <a:gd name="T9" fmla="*/ 144 h 5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4" h="546">
                  <a:moveTo>
                    <a:pt x="144" y="546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144" y="151"/>
                  </a:lnTo>
                  <a:lnTo>
                    <a:pt x="144" y="546"/>
                  </a:lnTo>
                  <a:close/>
                </a:path>
              </a:pathLst>
            </a:custGeom>
            <a:gradFill rotWithShape="1">
              <a:gsLst>
                <a:gs pos="0">
                  <a:srgbClr val="919191"/>
                </a:gs>
                <a:gs pos="100000">
                  <a:srgbClr val="2C2C2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1" name="Freeform 130"/>
            <p:cNvSpPr>
              <a:spLocks/>
            </p:cNvSpPr>
            <p:nvPr/>
          </p:nvSpPr>
          <p:spPr bwMode="gray">
            <a:xfrm>
              <a:off x="2841" y="1900"/>
              <a:ext cx="135" cy="326"/>
            </a:xfrm>
            <a:custGeom>
              <a:avLst/>
              <a:gdLst>
                <a:gd name="T0" fmla="*/ 0 w 159"/>
                <a:gd name="T1" fmla="*/ 59 h 385"/>
                <a:gd name="T2" fmla="*/ 0 w 159"/>
                <a:gd name="T3" fmla="*/ 8 h 385"/>
                <a:gd name="T4" fmla="*/ 42 w 159"/>
                <a:gd name="T5" fmla="*/ 0 h 385"/>
                <a:gd name="T6" fmla="*/ 42 w 159"/>
                <a:gd name="T7" fmla="*/ 102 h 385"/>
                <a:gd name="T8" fmla="*/ 0 w 159"/>
                <a:gd name="T9" fmla="*/ 59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9" h="385">
                  <a:moveTo>
                    <a:pt x="0" y="225"/>
                  </a:moveTo>
                  <a:lnTo>
                    <a:pt x="0" y="33"/>
                  </a:lnTo>
                  <a:lnTo>
                    <a:pt x="159" y="0"/>
                  </a:lnTo>
                  <a:lnTo>
                    <a:pt x="159" y="385"/>
                  </a:lnTo>
                  <a:lnTo>
                    <a:pt x="0" y="225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2" name="Freeform 131"/>
            <p:cNvSpPr>
              <a:spLocks/>
            </p:cNvSpPr>
            <p:nvPr/>
          </p:nvSpPr>
          <p:spPr bwMode="gray">
            <a:xfrm>
              <a:off x="2637" y="2090"/>
              <a:ext cx="339" cy="216"/>
            </a:xfrm>
            <a:custGeom>
              <a:avLst/>
              <a:gdLst>
                <a:gd name="T0" fmla="*/ 0 w 400"/>
                <a:gd name="T1" fmla="*/ 14 h 255"/>
                <a:gd name="T2" fmla="*/ 0 w 400"/>
                <a:gd name="T3" fmla="*/ 68 h 255"/>
                <a:gd name="T4" fmla="*/ 106 w 400"/>
                <a:gd name="T5" fmla="*/ 42 h 255"/>
                <a:gd name="T6" fmla="*/ 64 w 400"/>
                <a:gd name="T7" fmla="*/ 0 h 255"/>
                <a:gd name="T8" fmla="*/ 0 w 400"/>
                <a:gd name="T9" fmla="*/ 1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0" h="255">
                  <a:moveTo>
                    <a:pt x="0" y="54"/>
                  </a:moveTo>
                  <a:lnTo>
                    <a:pt x="0" y="255"/>
                  </a:lnTo>
                  <a:lnTo>
                    <a:pt x="400" y="160"/>
                  </a:lnTo>
                  <a:lnTo>
                    <a:pt x="241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3" name="Freeform 132"/>
            <p:cNvSpPr>
              <a:spLocks/>
            </p:cNvSpPr>
            <p:nvPr/>
          </p:nvSpPr>
          <p:spPr bwMode="gray">
            <a:xfrm>
              <a:off x="2515" y="2136"/>
              <a:ext cx="122" cy="170"/>
            </a:xfrm>
            <a:custGeom>
              <a:avLst/>
              <a:gdLst>
                <a:gd name="T0" fmla="*/ 0 w 144"/>
                <a:gd name="T1" fmla="*/ 8 h 201"/>
                <a:gd name="T2" fmla="*/ 38 w 144"/>
                <a:gd name="T3" fmla="*/ 53 h 201"/>
                <a:gd name="T4" fmla="*/ 38 w 144"/>
                <a:gd name="T5" fmla="*/ 0 h 201"/>
                <a:gd name="T6" fmla="*/ 0 w 144"/>
                <a:gd name="T7" fmla="*/ 8 h 20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4" h="201">
                  <a:moveTo>
                    <a:pt x="0" y="33"/>
                  </a:moveTo>
                  <a:lnTo>
                    <a:pt x="144" y="201"/>
                  </a:lnTo>
                  <a:lnTo>
                    <a:pt x="144" y="0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4" name="Freeform 133"/>
            <p:cNvSpPr>
              <a:spLocks/>
            </p:cNvSpPr>
            <p:nvPr/>
          </p:nvSpPr>
          <p:spPr bwMode="gray">
            <a:xfrm>
              <a:off x="2841" y="1776"/>
              <a:ext cx="135" cy="152"/>
            </a:xfrm>
            <a:custGeom>
              <a:avLst/>
              <a:gdLst>
                <a:gd name="T0" fmla="*/ 0 w 159"/>
                <a:gd name="T1" fmla="*/ 48 h 179"/>
                <a:gd name="T2" fmla="*/ 0 w 159"/>
                <a:gd name="T3" fmla="*/ 0 h 179"/>
                <a:gd name="T4" fmla="*/ 42 w 159"/>
                <a:gd name="T5" fmla="*/ 40 h 179"/>
                <a:gd name="T6" fmla="*/ 0 w 159"/>
                <a:gd name="T7" fmla="*/ 48 h 1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9" h="179">
                  <a:moveTo>
                    <a:pt x="0" y="179"/>
                  </a:moveTo>
                  <a:lnTo>
                    <a:pt x="0" y="0"/>
                  </a:lnTo>
                  <a:lnTo>
                    <a:pt x="159" y="146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65" name="Group 195"/>
          <p:cNvGrpSpPr>
            <a:grpSpLocks/>
          </p:cNvGrpSpPr>
          <p:nvPr/>
        </p:nvGrpSpPr>
        <p:grpSpPr bwMode="auto">
          <a:xfrm>
            <a:off x="4589463" y="3190875"/>
            <a:ext cx="442912" cy="603250"/>
            <a:chOff x="3083" y="1718"/>
            <a:chExt cx="416" cy="500"/>
          </a:xfrm>
        </p:grpSpPr>
        <p:sp>
          <p:nvSpPr>
            <p:cNvPr id="166" name="Freeform 134"/>
            <p:cNvSpPr>
              <a:spLocks/>
            </p:cNvSpPr>
            <p:nvPr/>
          </p:nvSpPr>
          <p:spPr bwMode="gray">
            <a:xfrm>
              <a:off x="3123" y="1832"/>
              <a:ext cx="376" cy="386"/>
            </a:xfrm>
            <a:custGeom>
              <a:avLst/>
              <a:gdLst>
                <a:gd name="T0" fmla="*/ 0 w 445"/>
                <a:gd name="T1" fmla="*/ 6 h 456"/>
                <a:gd name="T2" fmla="*/ 116 w 445"/>
                <a:gd name="T3" fmla="*/ 0 h 456"/>
                <a:gd name="T4" fmla="*/ 116 w 445"/>
                <a:gd name="T5" fmla="*/ 109 h 456"/>
                <a:gd name="T6" fmla="*/ 0 w 445"/>
                <a:gd name="T7" fmla="*/ 120 h 456"/>
                <a:gd name="T8" fmla="*/ 0 w 445"/>
                <a:gd name="T9" fmla="*/ 6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5" h="456">
                  <a:moveTo>
                    <a:pt x="0" y="21"/>
                  </a:moveTo>
                  <a:lnTo>
                    <a:pt x="445" y="0"/>
                  </a:lnTo>
                  <a:lnTo>
                    <a:pt x="445" y="413"/>
                  </a:lnTo>
                  <a:lnTo>
                    <a:pt x="0" y="456"/>
                  </a:lnTo>
                  <a:lnTo>
                    <a:pt x="0" y="2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9C9C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7" name="Freeform 135"/>
            <p:cNvSpPr>
              <a:spLocks/>
            </p:cNvSpPr>
            <p:nvPr/>
          </p:nvSpPr>
          <p:spPr bwMode="gray">
            <a:xfrm>
              <a:off x="3083" y="1718"/>
              <a:ext cx="416" cy="132"/>
            </a:xfrm>
            <a:custGeom>
              <a:avLst/>
              <a:gdLst>
                <a:gd name="T0" fmla="*/ 13 w 492"/>
                <a:gd name="T1" fmla="*/ 41 h 156"/>
                <a:gd name="T2" fmla="*/ 0 w 492"/>
                <a:gd name="T3" fmla="*/ 3 h 156"/>
                <a:gd name="T4" fmla="*/ 104 w 492"/>
                <a:gd name="T5" fmla="*/ 0 h 156"/>
                <a:gd name="T6" fmla="*/ 129 w 492"/>
                <a:gd name="T7" fmla="*/ 35 h 156"/>
                <a:gd name="T8" fmla="*/ 13 w 492"/>
                <a:gd name="T9" fmla="*/ 41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92" h="156">
                  <a:moveTo>
                    <a:pt x="47" y="156"/>
                  </a:moveTo>
                  <a:lnTo>
                    <a:pt x="0" y="12"/>
                  </a:lnTo>
                  <a:lnTo>
                    <a:pt x="402" y="0"/>
                  </a:lnTo>
                  <a:lnTo>
                    <a:pt x="492" y="135"/>
                  </a:lnTo>
                  <a:lnTo>
                    <a:pt x="47" y="156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8" name="Freeform 136"/>
            <p:cNvSpPr>
              <a:spLocks/>
            </p:cNvSpPr>
            <p:nvPr/>
          </p:nvSpPr>
          <p:spPr bwMode="gray">
            <a:xfrm>
              <a:off x="3083" y="1728"/>
              <a:ext cx="40" cy="490"/>
            </a:xfrm>
            <a:custGeom>
              <a:avLst/>
              <a:gdLst>
                <a:gd name="T0" fmla="*/ 13 w 47"/>
                <a:gd name="T1" fmla="*/ 151 h 579"/>
                <a:gd name="T2" fmla="*/ 0 w 47"/>
                <a:gd name="T3" fmla="*/ 102 h 579"/>
                <a:gd name="T4" fmla="*/ 0 w 47"/>
                <a:gd name="T5" fmla="*/ 0 h 579"/>
                <a:gd name="T6" fmla="*/ 13 w 47"/>
                <a:gd name="T7" fmla="*/ 38 h 579"/>
                <a:gd name="T8" fmla="*/ 13 w 47"/>
                <a:gd name="T9" fmla="*/ 151 h 5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579">
                  <a:moveTo>
                    <a:pt x="47" y="579"/>
                  </a:moveTo>
                  <a:lnTo>
                    <a:pt x="0" y="388"/>
                  </a:lnTo>
                  <a:lnTo>
                    <a:pt x="0" y="0"/>
                  </a:lnTo>
                  <a:lnTo>
                    <a:pt x="47" y="144"/>
                  </a:lnTo>
                  <a:lnTo>
                    <a:pt x="47" y="579"/>
                  </a:lnTo>
                  <a:close/>
                </a:path>
              </a:pathLst>
            </a:custGeom>
            <a:gradFill rotWithShape="1">
              <a:gsLst>
                <a:gs pos="0">
                  <a:srgbClr val="919191"/>
                </a:gs>
                <a:gs pos="100000">
                  <a:srgbClr val="2C2C2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9" name="Freeform 137"/>
            <p:cNvSpPr>
              <a:spLocks/>
            </p:cNvSpPr>
            <p:nvPr/>
          </p:nvSpPr>
          <p:spPr bwMode="gray">
            <a:xfrm>
              <a:off x="3423" y="1832"/>
              <a:ext cx="76" cy="350"/>
            </a:xfrm>
            <a:custGeom>
              <a:avLst/>
              <a:gdLst>
                <a:gd name="T0" fmla="*/ 0 w 90"/>
                <a:gd name="T1" fmla="*/ 63 h 413"/>
                <a:gd name="T2" fmla="*/ 0 w 90"/>
                <a:gd name="T3" fmla="*/ 3 h 413"/>
                <a:gd name="T4" fmla="*/ 24 w 90"/>
                <a:gd name="T5" fmla="*/ 0 h 413"/>
                <a:gd name="T6" fmla="*/ 24 w 90"/>
                <a:gd name="T7" fmla="*/ 110 h 413"/>
                <a:gd name="T8" fmla="*/ 0 w 90"/>
                <a:gd name="T9" fmla="*/ 63 h 4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413">
                  <a:moveTo>
                    <a:pt x="0" y="236"/>
                  </a:moveTo>
                  <a:lnTo>
                    <a:pt x="0" y="5"/>
                  </a:lnTo>
                  <a:lnTo>
                    <a:pt x="90" y="0"/>
                  </a:lnTo>
                  <a:lnTo>
                    <a:pt x="90" y="413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70" name="Freeform 138"/>
            <p:cNvSpPr>
              <a:spLocks/>
            </p:cNvSpPr>
            <p:nvPr/>
          </p:nvSpPr>
          <p:spPr bwMode="gray">
            <a:xfrm>
              <a:off x="3123" y="2032"/>
              <a:ext cx="376" cy="186"/>
            </a:xfrm>
            <a:custGeom>
              <a:avLst/>
              <a:gdLst>
                <a:gd name="T0" fmla="*/ 0 w 445"/>
                <a:gd name="T1" fmla="*/ 7 h 220"/>
                <a:gd name="T2" fmla="*/ 0 w 445"/>
                <a:gd name="T3" fmla="*/ 57 h 220"/>
                <a:gd name="T4" fmla="*/ 116 w 445"/>
                <a:gd name="T5" fmla="*/ 46 h 220"/>
                <a:gd name="T6" fmla="*/ 92 w 445"/>
                <a:gd name="T7" fmla="*/ 0 h 220"/>
                <a:gd name="T8" fmla="*/ 0 w 445"/>
                <a:gd name="T9" fmla="*/ 7 h 2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5" h="220">
                  <a:moveTo>
                    <a:pt x="0" y="26"/>
                  </a:moveTo>
                  <a:lnTo>
                    <a:pt x="0" y="220"/>
                  </a:lnTo>
                  <a:lnTo>
                    <a:pt x="445" y="177"/>
                  </a:lnTo>
                  <a:lnTo>
                    <a:pt x="355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71" name="Freeform 139"/>
            <p:cNvSpPr>
              <a:spLocks/>
            </p:cNvSpPr>
            <p:nvPr/>
          </p:nvSpPr>
          <p:spPr bwMode="gray">
            <a:xfrm>
              <a:off x="3083" y="2054"/>
              <a:ext cx="40" cy="164"/>
            </a:xfrm>
            <a:custGeom>
              <a:avLst/>
              <a:gdLst>
                <a:gd name="T0" fmla="*/ 0 w 47"/>
                <a:gd name="T1" fmla="*/ 3 h 194"/>
                <a:gd name="T2" fmla="*/ 13 w 47"/>
                <a:gd name="T3" fmla="*/ 52 h 194"/>
                <a:gd name="T4" fmla="*/ 13 w 47"/>
                <a:gd name="T5" fmla="*/ 0 h 194"/>
                <a:gd name="T6" fmla="*/ 0 w 47"/>
                <a:gd name="T7" fmla="*/ 3 h 1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194">
                  <a:moveTo>
                    <a:pt x="0" y="3"/>
                  </a:moveTo>
                  <a:lnTo>
                    <a:pt x="47" y="194"/>
                  </a:lnTo>
                  <a:lnTo>
                    <a:pt x="47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72" name="Freeform 140"/>
            <p:cNvSpPr>
              <a:spLocks/>
            </p:cNvSpPr>
            <p:nvPr/>
          </p:nvSpPr>
          <p:spPr bwMode="gray">
            <a:xfrm>
              <a:off x="3423" y="1718"/>
              <a:ext cx="76" cy="118"/>
            </a:xfrm>
            <a:custGeom>
              <a:avLst/>
              <a:gdLst>
                <a:gd name="T0" fmla="*/ 0 w 90"/>
                <a:gd name="T1" fmla="*/ 35 h 140"/>
                <a:gd name="T2" fmla="*/ 0 w 90"/>
                <a:gd name="T3" fmla="*/ 0 h 140"/>
                <a:gd name="T4" fmla="*/ 24 w 90"/>
                <a:gd name="T5" fmla="*/ 34 h 140"/>
                <a:gd name="T6" fmla="*/ 0 w 90"/>
                <a:gd name="T7" fmla="*/ 35 h 1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0" h="140">
                  <a:moveTo>
                    <a:pt x="0" y="140"/>
                  </a:moveTo>
                  <a:lnTo>
                    <a:pt x="0" y="0"/>
                  </a:lnTo>
                  <a:lnTo>
                    <a:pt x="90" y="135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73" name="Group 194"/>
          <p:cNvGrpSpPr>
            <a:grpSpLocks/>
          </p:cNvGrpSpPr>
          <p:nvPr/>
        </p:nvGrpSpPr>
        <p:grpSpPr bwMode="auto">
          <a:xfrm>
            <a:off x="5468938" y="3190875"/>
            <a:ext cx="374650" cy="560388"/>
            <a:chOff x="3637" y="1718"/>
            <a:chExt cx="352" cy="464"/>
          </a:xfrm>
        </p:grpSpPr>
        <p:sp>
          <p:nvSpPr>
            <p:cNvPr id="174" name="Rectangle 141"/>
            <p:cNvSpPr>
              <a:spLocks noChangeArrowheads="1"/>
            </p:cNvSpPr>
            <p:nvPr/>
          </p:nvSpPr>
          <p:spPr bwMode="gray">
            <a:xfrm>
              <a:off x="3637" y="1832"/>
              <a:ext cx="352" cy="350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9C9C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175" name="Rectangle 142"/>
            <p:cNvSpPr>
              <a:spLocks noChangeArrowheads="1"/>
            </p:cNvSpPr>
            <p:nvPr/>
          </p:nvSpPr>
          <p:spPr bwMode="gray">
            <a:xfrm>
              <a:off x="3637" y="1718"/>
              <a:ext cx="352" cy="114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176" name="Rectangle 143"/>
            <p:cNvSpPr>
              <a:spLocks noChangeArrowheads="1"/>
            </p:cNvSpPr>
            <p:nvPr/>
          </p:nvSpPr>
          <p:spPr bwMode="gray">
            <a:xfrm>
              <a:off x="3637" y="2070"/>
              <a:ext cx="352" cy="112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de-DE" altLang="de-DE">
                <a:solidFill>
                  <a:srgbClr val="000000"/>
                </a:solidFill>
              </a:endParaRPr>
            </a:p>
          </p:txBody>
        </p:sp>
      </p:grpSp>
      <p:grpSp>
        <p:nvGrpSpPr>
          <p:cNvPr id="177" name="Group 193"/>
          <p:cNvGrpSpPr>
            <a:grpSpLocks/>
          </p:cNvGrpSpPr>
          <p:nvPr/>
        </p:nvGrpSpPr>
        <p:grpSpPr bwMode="auto">
          <a:xfrm>
            <a:off x="6265863" y="3197225"/>
            <a:ext cx="479425" cy="615950"/>
            <a:chOff x="4139" y="1722"/>
            <a:chExt cx="450" cy="510"/>
          </a:xfrm>
        </p:grpSpPr>
        <p:sp>
          <p:nvSpPr>
            <p:cNvPr id="178" name="Freeform 144"/>
            <p:cNvSpPr>
              <a:spLocks/>
            </p:cNvSpPr>
            <p:nvPr/>
          </p:nvSpPr>
          <p:spPr bwMode="gray">
            <a:xfrm>
              <a:off x="4139" y="1859"/>
              <a:ext cx="382" cy="373"/>
            </a:xfrm>
            <a:custGeom>
              <a:avLst/>
              <a:gdLst>
                <a:gd name="T0" fmla="*/ 0 w 451"/>
                <a:gd name="T1" fmla="*/ 0 h 441"/>
                <a:gd name="T2" fmla="*/ 119 w 451"/>
                <a:gd name="T3" fmla="*/ 3 h 441"/>
                <a:gd name="T4" fmla="*/ 119 w 451"/>
                <a:gd name="T5" fmla="*/ 115 h 441"/>
                <a:gd name="T6" fmla="*/ 0 w 451"/>
                <a:gd name="T7" fmla="*/ 104 h 441"/>
                <a:gd name="T8" fmla="*/ 0 w 451"/>
                <a:gd name="T9" fmla="*/ 0 h 4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1" h="441">
                  <a:moveTo>
                    <a:pt x="0" y="0"/>
                  </a:moveTo>
                  <a:lnTo>
                    <a:pt x="451" y="14"/>
                  </a:lnTo>
                  <a:lnTo>
                    <a:pt x="451" y="441"/>
                  </a:lnTo>
                  <a:lnTo>
                    <a:pt x="0" y="39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9C9C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79" name="Freeform 145"/>
            <p:cNvSpPr>
              <a:spLocks/>
            </p:cNvSpPr>
            <p:nvPr/>
          </p:nvSpPr>
          <p:spPr bwMode="gray">
            <a:xfrm>
              <a:off x="4521" y="1725"/>
              <a:ext cx="68" cy="507"/>
            </a:xfrm>
            <a:custGeom>
              <a:avLst/>
              <a:gdLst>
                <a:gd name="T0" fmla="*/ 0 w 80"/>
                <a:gd name="T1" fmla="*/ 45 h 599"/>
                <a:gd name="T2" fmla="*/ 22 w 80"/>
                <a:gd name="T3" fmla="*/ 0 h 599"/>
                <a:gd name="T4" fmla="*/ 22 w 80"/>
                <a:gd name="T5" fmla="*/ 109 h 599"/>
                <a:gd name="T6" fmla="*/ 0 w 80"/>
                <a:gd name="T7" fmla="*/ 157 h 599"/>
                <a:gd name="T8" fmla="*/ 0 w 80"/>
                <a:gd name="T9" fmla="*/ 45 h 5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" h="599">
                  <a:moveTo>
                    <a:pt x="0" y="172"/>
                  </a:moveTo>
                  <a:lnTo>
                    <a:pt x="80" y="0"/>
                  </a:lnTo>
                  <a:lnTo>
                    <a:pt x="80" y="415"/>
                  </a:lnTo>
                  <a:lnTo>
                    <a:pt x="0" y="599"/>
                  </a:lnTo>
                  <a:lnTo>
                    <a:pt x="0" y="172"/>
                  </a:lnTo>
                  <a:close/>
                </a:path>
              </a:pathLst>
            </a:custGeom>
            <a:gradFill rotWithShape="1">
              <a:gsLst>
                <a:gs pos="0">
                  <a:srgbClr val="919191"/>
                </a:gs>
                <a:gs pos="100000">
                  <a:srgbClr val="2C2C2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0" name="Freeform 146"/>
            <p:cNvSpPr>
              <a:spLocks/>
            </p:cNvSpPr>
            <p:nvPr/>
          </p:nvSpPr>
          <p:spPr bwMode="gray">
            <a:xfrm>
              <a:off x="4139" y="1722"/>
              <a:ext cx="450" cy="148"/>
            </a:xfrm>
            <a:custGeom>
              <a:avLst/>
              <a:gdLst>
                <a:gd name="T0" fmla="*/ 0 w 531"/>
                <a:gd name="T1" fmla="*/ 41 h 175"/>
                <a:gd name="T2" fmla="*/ 23 w 531"/>
                <a:gd name="T3" fmla="*/ 0 h 175"/>
                <a:gd name="T4" fmla="*/ 142 w 531"/>
                <a:gd name="T5" fmla="*/ 3 h 175"/>
                <a:gd name="T6" fmla="*/ 120 w 531"/>
                <a:gd name="T7" fmla="*/ 46 h 175"/>
                <a:gd name="T8" fmla="*/ 0 w 531"/>
                <a:gd name="T9" fmla="*/ 41 h 1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1" h="175">
                  <a:moveTo>
                    <a:pt x="0" y="161"/>
                  </a:moveTo>
                  <a:lnTo>
                    <a:pt x="87" y="0"/>
                  </a:lnTo>
                  <a:lnTo>
                    <a:pt x="531" y="3"/>
                  </a:lnTo>
                  <a:lnTo>
                    <a:pt x="451" y="175"/>
                  </a:lnTo>
                  <a:lnTo>
                    <a:pt x="0" y="161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1" name="Freeform 147"/>
            <p:cNvSpPr>
              <a:spLocks/>
            </p:cNvSpPr>
            <p:nvPr/>
          </p:nvSpPr>
          <p:spPr bwMode="gray">
            <a:xfrm>
              <a:off x="4139" y="1859"/>
              <a:ext cx="74" cy="333"/>
            </a:xfrm>
            <a:custGeom>
              <a:avLst/>
              <a:gdLst>
                <a:gd name="T0" fmla="*/ 24 w 87"/>
                <a:gd name="T1" fmla="*/ 57 h 394"/>
                <a:gd name="T2" fmla="*/ 24 w 87"/>
                <a:gd name="T3" fmla="*/ 2 h 394"/>
                <a:gd name="T4" fmla="*/ 0 w 87"/>
                <a:gd name="T5" fmla="*/ 0 h 394"/>
                <a:gd name="T6" fmla="*/ 0 w 87"/>
                <a:gd name="T7" fmla="*/ 102 h 394"/>
                <a:gd name="T8" fmla="*/ 24 w 87"/>
                <a:gd name="T9" fmla="*/ 57 h 3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7" h="394">
                  <a:moveTo>
                    <a:pt x="87" y="224"/>
                  </a:moveTo>
                  <a:lnTo>
                    <a:pt x="87" y="2"/>
                  </a:lnTo>
                  <a:lnTo>
                    <a:pt x="0" y="0"/>
                  </a:lnTo>
                  <a:lnTo>
                    <a:pt x="0" y="394"/>
                  </a:lnTo>
                  <a:lnTo>
                    <a:pt x="87" y="224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2" name="Freeform 148"/>
            <p:cNvSpPr>
              <a:spLocks/>
            </p:cNvSpPr>
            <p:nvPr/>
          </p:nvSpPr>
          <p:spPr bwMode="gray">
            <a:xfrm>
              <a:off x="4139" y="2048"/>
              <a:ext cx="382" cy="184"/>
            </a:xfrm>
            <a:custGeom>
              <a:avLst/>
              <a:gdLst>
                <a:gd name="T0" fmla="*/ 119 w 451"/>
                <a:gd name="T1" fmla="*/ 7 h 217"/>
                <a:gd name="T2" fmla="*/ 23 w 451"/>
                <a:gd name="T3" fmla="*/ 0 h 217"/>
                <a:gd name="T4" fmla="*/ 0 w 451"/>
                <a:gd name="T5" fmla="*/ 45 h 217"/>
                <a:gd name="T6" fmla="*/ 119 w 451"/>
                <a:gd name="T7" fmla="*/ 59 h 217"/>
                <a:gd name="T8" fmla="*/ 119 w 451"/>
                <a:gd name="T9" fmla="*/ 7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1" h="217">
                  <a:moveTo>
                    <a:pt x="451" y="26"/>
                  </a:moveTo>
                  <a:lnTo>
                    <a:pt x="87" y="0"/>
                  </a:lnTo>
                  <a:lnTo>
                    <a:pt x="0" y="170"/>
                  </a:lnTo>
                  <a:lnTo>
                    <a:pt x="451" y="217"/>
                  </a:lnTo>
                  <a:lnTo>
                    <a:pt x="451" y="26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3" name="Freeform 149"/>
            <p:cNvSpPr>
              <a:spLocks/>
            </p:cNvSpPr>
            <p:nvPr/>
          </p:nvSpPr>
          <p:spPr bwMode="gray">
            <a:xfrm>
              <a:off x="4521" y="2070"/>
              <a:ext cx="68" cy="162"/>
            </a:xfrm>
            <a:custGeom>
              <a:avLst/>
              <a:gdLst>
                <a:gd name="T0" fmla="*/ 22 w 80"/>
                <a:gd name="T1" fmla="*/ 3 h 191"/>
                <a:gd name="T2" fmla="*/ 0 w 80"/>
                <a:gd name="T3" fmla="*/ 0 h 191"/>
                <a:gd name="T4" fmla="*/ 0 w 80"/>
                <a:gd name="T5" fmla="*/ 50 h 191"/>
                <a:gd name="T6" fmla="*/ 22 w 80"/>
                <a:gd name="T7" fmla="*/ 3 h 1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191">
                  <a:moveTo>
                    <a:pt x="80" y="7"/>
                  </a:moveTo>
                  <a:lnTo>
                    <a:pt x="0" y="0"/>
                  </a:lnTo>
                  <a:lnTo>
                    <a:pt x="0" y="191"/>
                  </a:lnTo>
                  <a:lnTo>
                    <a:pt x="8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4" name="Freeform 150"/>
            <p:cNvSpPr>
              <a:spLocks/>
            </p:cNvSpPr>
            <p:nvPr/>
          </p:nvSpPr>
          <p:spPr bwMode="gray">
            <a:xfrm>
              <a:off x="4139" y="1722"/>
              <a:ext cx="74" cy="138"/>
            </a:xfrm>
            <a:custGeom>
              <a:avLst/>
              <a:gdLst>
                <a:gd name="T0" fmla="*/ 24 w 87"/>
                <a:gd name="T1" fmla="*/ 43 h 163"/>
                <a:gd name="T2" fmla="*/ 24 w 87"/>
                <a:gd name="T3" fmla="*/ 0 h 163"/>
                <a:gd name="T4" fmla="*/ 0 w 87"/>
                <a:gd name="T5" fmla="*/ 41 h 163"/>
                <a:gd name="T6" fmla="*/ 24 w 87"/>
                <a:gd name="T7" fmla="*/ 43 h 1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7" h="163">
                  <a:moveTo>
                    <a:pt x="87" y="163"/>
                  </a:moveTo>
                  <a:lnTo>
                    <a:pt x="87" y="0"/>
                  </a:lnTo>
                  <a:lnTo>
                    <a:pt x="0" y="161"/>
                  </a:lnTo>
                  <a:lnTo>
                    <a:pt x="87" y="16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85" name="Group 192"/>
          <p:cNvGrpSpPr>
            <a:grpSpLocks/>
          </p:cNvGrpSpPr>
          <p:nvPr/>
        </p:nvGrpSpPr>
        <p:grpSpPr bwMode="auto">
          <a:xfrm>
            <a:off x="7142163" y="3273425"/>
            <a:ext cx="487362" cy="627063"/>
            <a:chOff x="4691" y="1770"/>
            <a:chExt cx="457" cy="520"/>
          </a:xfrm>
        </p:grpSpPr>
        <p:sp>
          <p:nvSpPr>
            <p:cNvPr id="186" name="Freeform 151"/>
            <p:cNvSpPr>
              <a:spLocks/>
            </p:cNvSpPr>
            <p:nvPr/>
          </p:nvSpPr>
          <p:spPr bwMode="gray">
            <a:xfrm>
              <a:off x="4691" y="1903"/>
              <a:ext cx="373" cy="387"/>
            </a:xfrm>
            <a:custGeom>
              <a:avLst/>
              <a:gdLst>
                <a:gd name="T0" fmla="*/ 0 w 441"/>
                <a:gd name="T1" fmla="*/ 0 h 458"/>
                <a:gd name="T2" fmla="*/ 115 w 441"/>
                <a:gd name="T3" fmla="*/ 12 h 458"/>
                <a:gd name="T4" fmla="*/ 115 w 441"/>
                <a:gd name="T5" fmla="*/ 118 h 458"/>
                <a:gd name="T6" fmla="*/ 0 w 441"/>
                <a:gd name="T7" fmla="*/ 107 h 458"/>
                <a:gd name="T8" fmla="*/ 0 w 441"/>
                <a:gd name="T9" fmla="*/ 0 h 4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1" h="458">
                  <a:moveTo>
                    <a:pt x="0" y="0"/>
                  </a:moveTo>
                  <a:lnTo>
                    <a:pt x="441" y="45"/>
                  </a:lnTo>
                  <a:lnTo>
                    <a:pt x="441" y="458"/>
                  </a:lnTo>
                  <a:lnTo>
                    <a:pt x="0" y="40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9C9C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7" name="Freeform 152"/>
            <p:cNvSpPr>
              <a:spLocks/>
            </p:cNvSpPr>
            <p:nvPr/>
          </p:nvSpPr>
          <p:spPr bwMode="gray">
            <a:xfrm>
              <a:off x="4691" y="1770"/>
              <a:ext cx="457" cy="171"/>
            </a:xfrm>
            <a:custGeom>
              <a:avLst/>
              <a:gdLst>
                <a:gd name="T0" fmla="*/ 0 w 540"/>
                <a:gd name="T1" fmla="*/ 43 h 201"/>
                <a:gd name="T2" fmla="*/ 30 w 540"/>
                <a:gd name="T3" fmla="*/ 0 h 201"/>
                <a:gd name="T4" fmla="*/ 142 w 540"/>
                <a:gd name="T5" fmla="*/ 12 h 201"/>
                <a:gd name="T6" fmla="*/ 116 w 540"/>
                <a:gd name="T7" fmla="*/ 55 h 201"/>
                <a:gd name="T8" fmla="*/ 0 w 540"/>
                <a:gd name="T9" fmla="*/ 43 h 2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0" h="201">
                  <a:moveTo>
                    <a:pt x="0" y="156"/>
                  </a:moveTo>
                  <a:lnTo>
                    <a:pt x="111" y="0"/>
                  </a:lnTo>
                  <a:lnTo>
                    <a:pt x="540" y="42"/>
                  </a:lnTo>
                  <a:lnTo>
                    <a:pt x="441" y="201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" name="Freeform 153"/>
            <p:cNvSpPr>
              <a:spLocks/>
            </p:cNvSpPr>
            <p:nvPr/>
          </p:nvSpPr>
          <p:spPr bwMode="gray">
            <a:xfrm>
              <a:off x="5064" y="1806"/>
              <a:ext cx="84" cy="484"/>
            </a:xfrm>
            <a:custGeom>
              <a:avLst/>
              <a:gdLst>
                <a:gd name="T0" fmla="*/ 26 w 99"/>
                <a:gd name="T1" fmla="*/ 105 h 572"/>
                <a:gd name="T2" fmla="*/ 26 w 99"/>
                <a:gd name="T3" fmla="*/ 0 h 572"/>
                <a:gd name="T4" fmla="*/ 0 w 99"/>
                <a:gd name="T5" fmla="*/ 41 h 572"/>
                <a:gd name="T6" fmla="*/ 0 w 99"/>
                <a:gd name="T7" fmla="*/ 151 h 572"/>
                <a:gd name="T8" fmla="*/ 26 w 99"/>
                <a:gd name="T9" fmla="*/ 105 h 5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" h="572">
                  <a:moveTo>
                    <a:pt x="99" y="402"/>
                  </a:moveTo>
                  <a:lnTo>
                    <a:pt x="99" y="0"/>
                  </a:lnTo>
                  <a:lnTo>
                    <a:pt x="0" y="159"/>
                  </a:lnTo>
                  <a:lnTo>
                    <a:pt x="0" y="572"/>
                  </a:lnTo>
                  <a:lnTo>
                    <a:pt x="99" y="402"/>
                  </a:lnTo>
                  <a:close/>
                </a:path>
              </a:pathLst>
            </a:custGeom>
            <a:gradFill rotWithShape="1">
              <a:gsLst>
                <a:gs pos="0">
                  <a:srgbClr val="919191"/>
                </a:gs>
                <a:gs pos="100000">
                  <a:srgbClr val="2C2C2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9" name="Freeform 154"/>
            <p:cNvSpPr>
              <a:spLocks/>
            </p:cNvSpPr>
            <p:nvPr/>
          </p:nvSpPr>
          <p:spPr bwMode="gray">
            <a:xfrm>
              <a:off x="4691" y="1903"/>
              <a:ext cx="94" cy="345"/>
            </a:xfrm>
            <a:custGeom>
              <a:avLst/>
              <a:gdLst>
                <a:gd name="T0" fmla="*/ 30 w 111"/>
                <a:gd name="T1" fmla="*/ 63 h 408"/>
                <a:gd name="T2" fmla="*/ 30 w 111"/>
                <a:gd name="T3" fmla="*/ 3 h 408"/>
                <a:gd name="T4" fmla="*/ 0 w 111"/>
                <a:gd name="T5" fmla="*/ 0 h 408"/>
                <a:gd name="T6" fmla="*/ 0 w 111"/>
                <a:gd name="T7" fmla="*/ 107 h 408"/>
                <a:gd name="T8" fmla="*/ 30 w 111"/>
                <a:gd name="T9" fmla="*/ 63 h 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1" h="408">
                  <a:moveTo>
                    <a:pt x="111" y="243"/>
                  </a:moveTo>
                  <a:lnTo>
                    <a:pt x="111" y="12"/>
                  </a:lnTo>
                  <a:lnTo>
                    <a:pt x="0" y="0"/>
                  </a:lnTo>
                  <a:lnTo>
                    <a:pt x="0" y="408"/>
                  </a:lnTo>
                  <a:lnTo>
                    <a:pt x="111" y="243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" name="Freeform 155"/>
            <p:cNvSpPr>
              <a:spLocks/>
            </p:cNvSpPr>
            <p:nvPr/>
          </p:nvSpPr>
          <p:spPr bwMode="gray">
            <a:xfrm>
              <a:off x="4691" y="2108"/>
              <a:ext cx="373" cy="182"/>
            </a:xfrm>
            <a:custGeom>
              <a:avLst/>
              <a:gdLst>
                <a:gd name="T0" fmla="*/ 115 w 441"/>
                <a:gd name="T1" fmla="*/ 9 h 215"/>
                <a:gd name="T2" fmla="*/ 115 w 441"/>
                <a:gd name="T3" fmla="*/ 57 h 215"/>
                <a:gd name="T4" fmla="*/ 0 w 441"/>
                <a:gd name="T5" fmla="*/ 44 h 215"/>
                <a:gd name="T6" fmla="*/ 30 w 441"/>
                <a:gd name="T7" fmla="*/ 0 h 215"/>
                <a:gd name="T8" fmla="*/ 115 w 441"/>
                <a:gd name="T9" fmla="*/ 9 h 2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1" h="215">
                  <a:moveTo>
                    <a:pt x="441" y="35"/>
                  </a:moveTo>
                  <a:lnTo>
                    <a:pt x="441" y="215"/>
                  </a:lnTo>
                  <a:lnTo>
                    <a:pt x="0" y="165"/>
                  </a:lnTo>
                  <a:lnTo>
                    <a:pt x="111" y="0"/>
                  </a:lnTo>
                  <a:lnTo>
                    <a:pt x="441" y="35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1" name="Freeform 156"/>
            <p:cNvSpPr>
              <a:spLocks/>
            </p:cNvSpPr>
            <p:nvPr/>
          </p:nvSpPr>
          <p:spPr bwMode="gray">
            <a:xfrm>
              <a:off x="5064" y="2138"/>
              <a:ext cx="84" cy="152"/>
            </a:xfrm>
            <a:custGeom>
              <a:avLst/>
              <a:gdLst>
                <a:gd name="T0" fmla="*/ 26 w 99"/>
                <a:gd name="T1" fmla="*/ 3 h 180"/>
                <a:gd name="T2" fmla="*/ 0 w 99"/>
                <a:gd name="T3" fmla="*/ 0 h 180"/>
                <a:gd name="T4" fmla="*/ 0 w 99"/>
                <a:gd name="T5" fmla="*/ 46 h 180"/>
                <a:gd name="T6" fmla="*/ 26 w 99"/>
                <a:gd name="T7" fmla="*/ 3 h 1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9" h="180">
                  <a:moveTo>
                    <a:pt x="99" y="10"/>
                  </a:moveTo>
                  <a:lnTo>
                    <a:pt x="0" y="0"/>
                  </a:lnTo>
                  <a:lnTo>
                    <a:pt x="0" y="180"/>
                  </a:lnTo>
                  <a:lnTo>
                    <a:pt x="99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2" name="Freeform 157"/>
            <p:cNvSpPr>
              <a:spLocks/>
            </p:cNvSpPr>
            <p:nvPr/>
          </p:nvSpPr>
          <p:spPr bwMode="gray">
            <a:xfrm>
              <a:off x="4691" y="1770"/>
              <a:ext cx="94" cy="143"/>
            </a:xfrm>
            <a:custGeom>
              <a:avLst/>
              <a:gdLst>
                <a:gd name="T0" fmla="*/ 30 w 111"/>
                <a:gd name="T1" fmla="*/ 47 h 168"/>
                <a:gd name="T2" fmla="*/ 30 w 111"/>
                <a:gd name="T3" fmla="*/ 0 h 168"/>
                <a:gd name="T4" fmla="*/ 0 w 111"/>
                <a:gd name="T5" fmla="*/ 43 h 168"/>
                <a:gd name="T6" fmla="*/ 30 w 111"/>
                <a:gd name="T7" fmla="*/ 47 h 1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1" h="168">
                  <a:moveTo>
                    <a:pt x="111" y="168"/>
                  </a:moveTo>
                  <a:lnTo>
                    <a:pt x="111" y="0"/>
                  </a:lnTo>
                  <a:lnTo>
                    <a:pt x="0" y="156"/>
                  </a:lnTo>
                  <a:lnTo>
                    <a:pt x="111" y="16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93" name="Group 188"/>
          <p:cNvGrpSpPr>
            <a:grpSpLocks/>
          </p:cNvGrpSpPr>
          <p:nvPr/>
        </p:nvGrpSpPr>
        <p:grpSpPr bwMode="auto">
          <a:xfrm>
            <a:off x="5976938" y="4243388"/>
            <a:ext cx="935037" cy="1239837"/>
            <a:chOff x="3196" y="2426"/>
            <a:chExt cx="877" cy="1028"/>
          </a:xfrm>
        </p:grpSpPr>
        <p:sp>
          <p:nvSpPr>
            <p:cNvPr id="194" name="Freeform 158"/>
            <p:cNvSpPr>
              <a:spLocks/>
            </p:cNvSpPr>
            <p:nvPr/>
          </p:nvSpPr>
          <p:spPr bwMode="gray">
            <a:xfrm>
              <a:off x="3433" y="2590"/>
              <a:ext cx="640" cy="864"/>
            </a:xfrm>
            <a:custGeom>
              <a:avLst/>
              <a:gdLst>
                <a:gd name="T0" fmla="*/ 0 w 756"/>
                <a:gd name="T1" fmla="*/ 47 h 1021"/>
                <a:gd name="T2" fmla="*/ 200 w 756"/>
                <a:gd name="T3" fmla="*/ 0 h 1021"/>
                <a:gd name="T4" fmla="*/ 200 w 756"/>
                <a:gd name="T5" fmla="*/ 199 h 1021"/>
                <a:gd name="T6" fmla="*/ 0 w 756"/>
                <a:gd name="T7" fmla="*/ 268 h 1021"/>
                <a:gd name="T8" fmla="*/ 0 w 756"/>
                <a:gd name="T9" fmla="*/ 47 h 10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6" h="1021">
                  <a:moveTo>
                    <a:pt x="0" y="177"/>
                  </a:moveTo>
                  <a:lnTo>
                    <a:pt x="756" y="0"/>
                  </a:lnTo>
                  <a:lnTo>
                    <a:pt x="756" y="756"/>
                  </a:lnTo>
                  <a:lnTo>
                    <a:pt x="0" y="1021"/>
                  </a:lnTo>
                  <a:lnTo>
                    <a:pt x="0" y="177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9C9C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5" name="Freeform 159"/>
            <p:cNvSpPr>
              <a:spLocks/>
            </p:cNvSpPr>
            <p:nvPr/>
          </p:nvSpPr>
          <p:spPr bwMode="gray">
            <a:xfrm>
              <a:off x="3196" y="2426"/>
              <a:ext cx="877" cy="314"/>
            </a:xfrm>
            <a:custGeom>
              <a:avLst/>
              <a:gdLst>
                <a:gd name="T0" fmla="*/ 74 w 1037"/>
                <a:gd name="T1" fmla="*/ 99 h 370"/>
                <a:gd name="T2" fmla="*/ 0 w 1037"/>
                <a:gd name="T3" fmla="*/ 36 h 370"/>
                <a:gd name="T4" fmla="*/ 178 w 1037"/>
                <a:gd name="T5" fmla="*/ 0 h 370"/>
                <a:gd name="T6" fmla="*/ 271 w 1037"/>
                <a:gd name="T7" fmla="*/ 52 h 370"/>
                <a:gd name="T8" fmla="*/ 74 w 1037"/>
                <a:gd name="T9" fmla="*/ 99 h 3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37" h="370">
                  <a:moveTo>
                    <a:pt x="281" y="370"/>
                  </a:moveTo>
                  <a:lnTo>
                    <a:pt x="0" y="134"/>
                  </a:lnTo>
                  <a:lnTo>
                    <a:pt x="682" y="0"/>
                  </a:lnTo>
                  <a:lnTo>
                    <a:pt x="1037" y="193"/>
                  </a:lnTo>
                  <a:lnTo>
                    <a:pt x="281" y="37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6" name="Freeform 160"/>
            <p:cNvSpPr>
              <a:spLocks/>
            </p:cNvSpPr>
            <p:nvPr/>
          </p:nvSpPr>
          <p:spPr bwMode="gray">
            <a:xfrm>
              <a:off x="3196" y="2540"/>
              <a:ext cx="237" cy="914"/>
            </a:xfrm>
            <a:custGeom>
              <a:avLst/>
              <a:gdLst>
                <a:gd name="T0" fmla="*/ 73 w 281"/>
                <a:gd name="T1" fmla="*/ 284 h 1080"/>
                <a:gd name="T2" fmla="*/ 0 w 281"/>
                <a:gd name="T3" fmla="*/ 190 h 1080"/>
                <a:gd name="T4" fmla="*/ 0 w 281"/>
                <a:gd name="T5" fmla="*/ 0 h 1080"/>
                <a:gd name="T6" fmla="*/ 73 w 281"/>
                <a:gd name="T7" fmla="*/ 62 h 1080"/>
                <a:gd name="T8" fmla="*/ 73 w 281"/>
                <a:gd name="T9" fmla="*/ 284 h 10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1" h="1080">
                  <a:moveTo>
                    <a:pt x="281" y="1080"/>
                  </a:moveTo>
                  <a:lnTo>
                    <a:pt x="0" y="723"/>
                  </a:lnTo>
                  <a:lnTo>
                    <a:pt x="0" y="0"/>
                  </a:lnTo>
                  <a:lnTo>
                    <a:pt x="281" y="236"/>
                  </a:lnTo>
                  <a:lnTo>
                    <a:pt x="281" y="1080"/>
                  </a:lnTo>
                  <a:close/>
                </a:path>
              </a:pathLst>
            </a:custGeom>
            <a:gradFill rotWithShape="1">
              <a:gsLst>
                <a:gs pos="0">
                  <a:srgbClr val="919191"/>
                </a:gs>
                <a:gs pos="100000">
                  <a:srgbClr val="2C2C2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7" name="Freeform 161"/>
            <p:cNvSpPr>
              <a:spLocks/>
            </p:cNvSpPr>
            <p:nvPr/>
          </p:nvSpPr>
          <p:spPr bwMode="gray">
            <a:xfrm>
              <a:off x="3773" y="2590"/>
              <a:ext cx="300" cy="640"/>
            </a:xfrm>
            <a:custGeom>
              <a:avLst/>
              <a:gdLst>
                <a:gd name="T0" fmla="*/ 93 w 355"/>
                <a:gd name="T1" fmla="*/ 0 h 756"/>
                <a:gd name="T2" fmla="*/ 93 w 355"/>
                <a:gd name="T3" fmla="*/ 200 h 756"/>
                <a:gd name="T4" fmla="*/ 0 w 355"/>
                <a:gd name="T5" fmla="*/ 124 h 756"/>
                <a:gd name="T6" fmla="*/ 0 w 355"/>
                <a:gd name="T7" fmla="*/ 21 h 756"/>
                <a:gd name="T8" fmla="*/ 93 w 355"/>
                <a:gd name="T9" fmla="*/ 0 h 7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5" h="756">
                  <a:moveTo>
                    <a:pt x="355" y="0"/>
                  </a:moveTo>
                  <a:lnTo>
                    <a:pt x="355" y="756"/>
                  </a:lnTo>
                  <a:lnTo>
                    <a:pt x="0" y="466"/>
                  </a:lnTo>
                  <a:lnTo>
                    <a:pt x="0" y="83"/>
                  </a:lnTo>
                  <a:lnTo>
                    <a:pt x="355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8" name="Freeform 162"/>
            <p:cNvSpPr>
              <a:spLocks/>
            </p:cNvSpPr>
            <p:nvPr/>
          </p:nvSpPr>
          <p:spPr bwMode="gray">
            <a:xfrm>
              <a:off x="3773" y="2426"/>
              <a:ext cx="300" cy="234"/>
            </a:xfrm>
            <a:custGeom>
              <a:avLst/>
              <a:gdLst>
                <a:gd name="T0" fmla="*/ 0 w 355"/>
                <a:gd name="T1" fmla="*/ 0 h 276"/>
                <a:gd name="T2" fmla="*/ 93 w 355"/>
                <a:gd name="T3" fmla="*/ 52 h 276"/>
                <a:gd name="T4" fmla="*/ 0 w 355"/>
                <a:gd name="T5" fmla="*/ 73 h 276"/>
                <a:gd name="T6" fmla="*/ 0 w 355"/>
                <a:gd name="T7" fmla="*/ 0 h 2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5" h="276">
                  <a:moveTo>
                    <a:pt x="0" y="0"/>
                  </a:moveTo>
                  <a:lnTo>
                    <a:pt x="355" y="193"/>
                  </a:lnTo>
                  <a:lnTo>
                    <a:pt x="0" y="2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9" name="Freeform 163"/>
            <p:cNvSpPr>
              <a:spLocks/>
            </p:cNvSpPr>
            <p:nvPr/>
          </p:nvSpPr>
          <p:spPr bwMode="gray">
            <a:xfrm>
              <a:off x="3433" y="2984"/>
              <a:ext cx="640" cy="470"/>
            </a:xfrm>
            <a:custGeom>
              <a:avLst/>
              <a:gdLst>
                <a:gd name="T0" fmla="*/ 105 w 756"/>
                <a:gd name="T1" fmla="*/ 0 h 555"/>
                <a:gd name="T2" fmla="*/ 0 w 756"/>
                <a:gd name="T3" fmla="*/ 31 h 555"/>
                <a:gd name="T4" fmla="*/ 0 w 756"/>
                <a:gd name="T5" fmla="*/ 147 h 555"/>
                <a:gd name="T6" fmla="*/ 200 w 756"/>
                <a:gd name="T7" fmla="*/ 77 h 555"/>
                <a:gd name="T8" fmla="*/ 105 w 756"/>
                <a:gd name="T9" fmla="*/ 0 h 5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6" h="555">
                  <a:moveTo>
                    <a:pt x="401" y="0"/>
                  </a:moveTo>
                  <a:lnTo>
                    <a:pt x="0" y="118"/>
                  </a:lnTo>
                  <a:lnTo>
                    <a:pt x="0" y="555"/>
                  </a:lnTo>
                  <a:lnTo>
                    <a:pt x="756" y="290"/>
                  </a:lnTo>
                  <a:lnTo>
                    <a:pt x="401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0" name="Freeform 164"/>
            <p:cNvSpPr>
              <a:spLocks/>
            </p:cNvSpPr>
            <p:nvPr/>
          </p:nvSpPr>
          <p:spPr bwMode="gray">
            <a:xfrm>
              <a:off x="3196" y="3084"/>
              <a:ext cx="237" cy="370"/>
            </a:xfrm>
            <a:custGeom>
              <a:avLst/>
              <a:gdLst>
                <a:gd name="T0" fmla="*/ 0 w 281"/>
                <a:gd name="T1" fmla="*/ 21 h 437"/>
                <a:gd name="T2" fmla="*/ 73 w 281"/>
                <a:gd name="T3" fmla="*/ 0 h 437"/>
                <a:gd name="T4" fmla="*/ 73 w 281"/>
                <a:gd name="T5" fmla="*/ 115 h 437"/>
                <a:gd name="T6" fmla="*/ 0 w 281"/>
                <a:gd name="T7" fmla="*/ 21 h 4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1" h="437">
                  <a:moveTo>
                    <a:pt x="0" y="80"/>
                  </a:moveTo>
                  <a:lnTo>
                    <a:pt x="281" y="0"/>
                  </a:lnTo>
                  <a:lnTo>
                    <a:pt x="281" y="43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01" name="Group 191"/>
          <p:cNvGrpSpPr>
            <a:grpSpLocks/>
          </p:cNvGrpSpPr>
          <p:nvPr/>
        </p:nvGrpSpPr>
        <p:grpSpPr bwMode="auto">
          <a:xfrm>
            <a:off x="2133600" y="3949700"/>
            <a:ext cx="566738" cy="812800"/>
            <a:chOff x="1536" y="2196"/>
            <a:chExt cx="532" cy="674"/>
          </a:xfrm>
        </p:grpSpPr>
        <p:sp>
          <p:nvSpPr>
            <p:cNvPr id="202" name="Freeform 113"/>
            <p:cNvSpPr>
              <a:spLocks/>
            </p:cNvSpPr>
            <p:nvPr/>
          </p:nvSpPr>
          <p:spPr bwMode="gray">
            <a:xfrm>
              <a:off x="1837" y="2280"/>
              <a:ext cx="231" cy="590"/>
            </a:xfrm>
            <a:custGeom>
              <a:avLst/>
              <a:gdLst>
                <a:gd name="T0" fmla="*/ 0 w 272"/>
                <a:gd name="T1" fmla="*/ 184 h 697"/>
                <a:gd name="T2" fmla="*/ 0 w 272"/>
                <a:gd name="T3" fmla="*/ 62 h 697"/>
                <a:gd name="T4" fmla="*/ 74 w 272"/>
                <a:gd name="T5" fmla="*/ 0 h 697"/>
                <a:gd name="T6" fmla="*/ 74 w 272"/>
                <a:gd name="T7" fmla="*/ 114 h 697"/>
                <a:gd name="T8" fmla="*/ 0 w 272"/>
                <a:gd name="T9" fmla="*/ 184 h 6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2" h="697">
                  <a:moveTo>
                    <a:pt x="0" y="697"/>
                  </a:moveTo>
                  <a:lnTo>
                    <a:pt x="0" y="236"/>
                  </a:lnTo>
                  <a:lnTo>
                    <a:pt x="272" y="0"/>
                  </a:lnTo>
                  <a:lnTo>
                    <a:pt x="272" y="435"/>
                  </a:lnTo>
                  <a:lnTo>
                    <a:pt x="0" y="697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9C9C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3" name="Freeform 114"/>
            <p:cNvSpPr>
              <a:spLocks/>
            </p:cNvSpPr>
            <p:nvPr/>
          </p:nvSpPr>
          <p:spPr bwMode="gray">
            <a:xfrm>
              <a:off x="1536" y="2377"/>
              <a:ext cx="301" cy="493"/>
            </a:xfrm>
            <a:custGeom>
              <a:avLst/>
              <a:gdLst>
                <a:gd name="T0" fmla="*/ 0 w 356"/>
                <a:gd name="T1" fmla="*/ 112 h 583"/>
                <a:gd name="T2" fmla="*/ 0 w 356"/>
                <a:gd name="T3" fmla="*/ 0 h 583"/>
                <a:gd name="T4" fmla="*/ 93 w 356"/>
                <a:gd name="T5" fmla="*/ 32 h 583"/>
                <a:gd name="T6" fmla="*/ 93 w 356"/>
                <a:gd name="T7" fmla="*/ 153 h 583"/>
                <a:gd name="T8" fmla="*/ 0 w 356"/>
                <a:gd name="T9" fmla="*/ 112 h 5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583">
                  <a:moveTo>
                    <a:pt x="0" y="427"/>
                  </a:moveTo>
                  <a:lnTo>
                    <a:pt x="0" y="0"/>
                  </a:lnTo>
                  <a:lnTo>
                    <a:pt x="356" y="122"/>
                  </a:lnTo>
                  <a:lnTo>
                    <a:pt x="356" y="583"/>
                  </a:lnTo>
                  <a:lnTo>
                    <a:pt x="0" y="427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4" name="Freeform 115"/>
            <p:cNvSpPr>
              <a:spLocks/>
            </p:cNvSpPr>
            <p:nvPr/>
          </p:nvSpPr>
          <p:spPr bwMode="gray">
            <a:xfrm>
              <a:off x="1536" y="2196"/>
              <a:ext cx="532" cy="284"/>
            </a:xfrm>
            <a:custGeom>
              <a:avLst/>
              <a:gdLst>
                <a:gd name="T0" fmla="*/ 167 w 628"/>
                <a:gd name="T1" fmla="*/ 26 h 335"/>
                <a:gd name="T2" fmla="*/ 73 w 628"/>
                <a:gd name="T3" fmla="*/ 0 h 335"/>
                <a:gd name="T4" fmla="*/ 0 w 628"/>
                <a:gd name="T5" fmla="*/ 57 h 335"/>
                <a:gd name="T6" fmla="*/ 95 w 628"/>
                <a:gd name="T7" fmla="*/ 90 h 335"/>
                <a:gd name="T8" fmla="*/ 167 w 628"/>
                <a:gd name="T9" fmla="*/ 26 h 3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8" h="335">
                  <a:moveTo>
                    <a:pt x="628" y="99"/>
                  </a:moveTo>
                  <a:lnTo>
                    <a:pt x="271" y="0"/>
                  </a:lnTo>
                  <a:lnTo>
                    <a:pt x="0" y="213"/>
                  </a:lnTo>
                  <a:lnTo>
                    <a:pt x="356" y="335"/>
                  </a:lnTo>
                  <a:lnTo>
                    <a:pt x="628" y="99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5" name="Freeform 116"/>
            <p:cNvSpPr>
              <a:spLocks/>
            </p:cNvSpPr>
            <p:nvPr/>
          </p:nvSpPr>
          <p:spPr bwMode="gray">
            <a:xfrm>
              <a:off x="1837" y="2564"/>
              <a:ext cx="231" cy="306"/>
            </a:xfrm>
            <a:custGeom>
              <a:avLst/>
              <a:gdLst>
                <a:gd name="T0" fmla="*/ 74 w 272"/>
                <a:gd name="T1" fmla="*/ 26 h 361"/>
                <a:gd name="T2" fmla="*/ 0 w 272"/>
                <a:gd name="T3" fmla="*/ 0 h 361"/>
                <a:gd name="T4" fmla="*/ 0 w 272"/>
                <a:gd name="T5" fmla="*/ 97 h 361"/>
                <a:gd name="T6" fmla="*/ 74 w 272"/>
                <a:gd name="T7" fmla="*/ 26 h 3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2" h="361">
                  <a:moveTo>
                    <a:pt x="272" y="99"/>
                  </a:moveTo>
                  <a:lnTo>
                    <a:pt x="0" y="0"/>
                  </a:lnTo>
                  <a:lnTo>
                    <a:pt x="0" y="361"/>
                  </a:lnTo>
                  <a:lnTo>
                    <a:pt x="272" y="99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" name="Freeform 117"/>
            <p:cNvSpPr>
              <a:spLocks/>
            </p:cNvSpPr>
            <p:nvPr/>
          </p:nvSpPr>
          <p:spPr bwMode="gray">
            <a:xfrm>
              <a:off x="1536" y="2538"/>
              <a:ext cx="301" cy="332"/>
            </a:xfrm>
            <a:custGeom>
              <a:avLst/>
              <a:gdLst>
                <a:gd name="T0" fmla="*/ 72 w 356"/>
                <a:gd name="T1" fmla="*/ 0 h 392"/>
                <a:gd name="T2" fmla="*/ 0 w 356"/>
                <a:gd name="T3" fmla="*/ 62 h 392"/>
                <a:gd name="T4" fmla="*/ 93 w 356"/>
                <a:gd name="T5" fmla="*/ 104 h 392"/>
                <a:gd name="T6" fmla="*/ 93 w 356"/>
                <a:gd name="T7" fmla="*/ 8 h 392"/>
                <a:gd name="T8" fmla="*/ 72 w 356"/>
                <a:gd name="T9" fmla="*/ 0 h 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92">
                  <a:moveTo>
                    <a:pt x="271" y="0"/>
                  </a:moveTo>
                  <a:lnTo>
                    <a:pt x="0" y="236"/>
                  </a:lnTo>
                  <a:lnTo>
                    <a:pt x="356" y="392"/>
                  </a:lnTo>
                  <a:lnTo>
                    <a:pt x="356" y="31"/>
                  </a:lnTo>
                  <a:lnTo>
                    <a:pt x="27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7" name="Freeform 118"/>
            <p:cNvSpPr>
              <a:spLocks/>
            </p:cNvSpPr>
            <p:nvPr/>
          </p:nvSpPr>
          <p:spPr bwMode="gray">
            <a:xfrm>
              <a:off x="1536" y="2377"/>
              <a:ext cx="229" cy="361"/>
            </a:xfrm>
            <a:custGeom>
              <a:avLst/>
              <a:gdLst>
                <a:gd name="T0" fmla="*/ 71 w 271"/>
                <a:gd name="T1" fmla="*/ 25 h 427"/>
                <a:gd name="T2" fmla="*/ 0 w 271"/>
                <a:gd name="T3" fmla="*/ 0 h 427"/>
                <a:gd name="T4" fmla="*/ 0 w 271"/>
                <a:gd name="T5" fmla="*/ 112 h 427"/>
                <a:gd name="T6" fmla="*/ 71 w 271"/>
                <a:gd name="T7" fmla="*/ 49 h 427"/>
                <a:gd name="T8" fmla="*/ 71 w 271"/>
                <a:gd name="T9" fmla="*/ 25 h 4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1" h="427">
                  <a:moveTo>
                    <a:pt x="271" y="92"/>
                  </a:moveTo>
                  <a:lnTo>
                    <a:pt x="0" y="0"/>
                  </a:lnTo>
                  <a:lnTo>
                    <a:pt x="0" y="427"/>
                  </a:lnTo>
                  <a:lnTo>
                    <a:pt x="271" y="191"/>
                  </a:lnTo>
                  <a:lnTo>
                    <a:pt x="271" y="92"/>
                  </a:lnTo>
                  <a:close/>
                </a:path>
              </a:pathLst>
            </a:custGeom>
            <a:gradFill rotWithShape="1">
              <a:gsLst>
                <a:gs pos="0">
                  <a:srgbClr val="919191"/>
                </a:gs>
                <a:gs pos="100000">
                  <a:srgbClr val="2C2C2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8" name="Freeform 119"/>
            <p:cNvSpPr>
              <a:spLocks/>
            </p:cNvSpPr>
            <p:nvPr/>
          </p:nvSpPr>
          <p:spPr bwMode="gray">
            <a:xfrm>
              <a:off x="1536" y="2196"/>
              <a:ext cx="229" cy="258"/>
            </a:xfrm>
            <a:custGeom>
              <a:avLst/>
              <a:gdLst>
                <a:gd name="T0" fmla="*/ 71 w 271"/>
                <a:gd name="T1" fmla="*/ 0 h 305"/>
                <a:gd name="T2" fmla="*/ 0 w 271"/>
                <a:gd name="T3" fmla="*/ 56 h 305"/>
                <a:gd name="T4" fmla="*/ 71 w 271"/>
                <a:gd name="T5" fmla="*/ 80 h 305"/>
                <a:gd name="T6" fmla="*/ 71 w 271"/>
                <a:gd name="T7" fmla="*/ 0 h 3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1" h="305">
                  <a:moveTo>
                    <a:pt x="271" y="0"/>
                  </a:moveTo>
                  <a:lnTo>
                    <a:pt x="0" y="213"/>
                  </a:lnTo>
                  <a:lnTo>
                    <a:pt x="271" y="305"/>
                  </a:lnTo>
                  <a:lnTo>
                    <a:pt x="27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09" name="Group 190"/>
          <p:cNvGrpSpPr>
            <a:grpSpLocks/>
          </p:cNvGrpSpPr>
          <p:nvPr/>
        </p:nvGrpSpPr>
        <p:grpSpPr bwMode="auto">
          <a:xfrm>
            <a:off x="1539875" y="4575175"/>
            <a:ext cx="609600" cy="909638"/>
            <a:chOff x="1162" y="2590"/>
            <a:chExt cx="572" cy="754"/>
          </a:xfrm>
        </p:grpSpPr>
        <p:sp>
          <p:nvSpPr>
            <p:cNvPr id="210" name="Freeform 106"/>
            <p:cNvSpPr>
              <a:spLocks/>
            </p:cNvSpPr>
            <p:nvPr/>
          </p:nvSpPr>
          <p:spPr bwMode="gray">
            <a:xfrm>
              <a:off x="1548" y="2654"/>
              <a:ext cx="186" cy="690"/>
            </a:xfrm>
            <a:custGeom>
              <a:avLst/>
              <a:gdLst>
                <a:gd name="T0" fmla="*/ 57 w 220"/>
                <a:gd name="T1" fmla="*/ 114 h 815"/>
                <a:gd name="T2" fmla="*/ 57 w 220"/>
                <a:gd name="T3" fmla="*/ 0 h 815"/>
                <a:gd name="T4" fmla="*/ 0 w 220"/>
                <a:gd name="T5" fmla="*/ 86 h 815"/>
                <a:gd name="T6" fmla="*/ 0 w 220"/>
                <a:gd name="T7" fmla="*/ 215 h 815"/>
                <a:gd name="T8" fmla="*/ 57 w 220"/>
                <a:gd name="T9" fmla="*/ 114 h 8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0" h="815">
                  <a:moveTo>
                    <a:pt x="220" y="434"/>
                  </a:moveTo>
                  <a:lnTo>
                    <a:pt x="220" y="0"/>
                  </a:lnTo>
                  <a:lnTo>
                    <a:pt x="0" y="330"/>
                  </a:lnTo>
                  <a:lnTo>
                    <a:pt x="0" y="815"/>
                  </a:lnTo>
                  <a:lnTo>
                    <a:pt x="220" y="434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9C9C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1" name="Freeform 107"/>
            <p:cNvSpPr>
              <a:spLocks/>
            </p:cNvSpPr>
            <p:nvPr/>
          </p:nvSpPr>
          <p:spPr bwMode="gray">
            <a:xfrm>
              <a:off x="1162" y="2590"/>
              <a:ext cx="572" cy="343"/>
            </a:xfrm>
            <a:custGeom>
              <a:avLst/>
              <a:gdLst>
                <a:gd name="T0" fmla="*/ 120 w 676"/>
                <a:gd name="T1" fmla="*/ 106 h 406"/>
                <a:gd name="T2" fmla="*/ 0 w 676"/>
                <a:gd name="T3" fmla="*/ 80 h 406"/>
                <a:gd name="T4" fmla="*/ 68 w 676"/>
                <a:gd name="T5" fmla="*/ 0 h 406"/>
                <a:gd name="T6" fmla="*/ 179 w 676"/>
                <a:gd name="T7" fmla="*/ 20 h 406"/>
                <a:gd name="T8" fmla="*/ 120 w 676"/>
                <a:gd name="T9" fmla="*/ 106 h 4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6" h="406">
                  <a:moveTo>
                    <a:pt x="456" y="406"/>
                  </a:moveTo>
                  <a:lnTo>
                    <a:pt x="0" y="310"/>
                  </a:lnTo>
                  <a:lnTo>
                    <a:pt x="258" y="0"/>
                  </a:lnTo>
                  <a:lnTo>
                    <a:pt x="676" y="76"/>
                  </a:lnTo>
                  <a:lnTo>
                    <a:pt x="456" y="406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2" name="Freeform 108"/>
            <p:cNvSpPr>
              <a:spLocks/>
            </p:cNvSpPr>
            <p:nvPr/>
          </p:nvSpPr>
          <p:spPr bwMode="gray">
            <a:xfrm>
              <a:off x="1162" y="2852"/>
              <a:ext cx="386" cy="492"/>
            </a:xfrm>
            <a:custGeom>
              <a:avLst/>
              <a:gdLst>
                <a:gd name="T0" fmla="*/ 0 w 456"/>
                <a:gd name="T1" fmla="*/ 126 h 581"/>
                <a:gd name="T2" fmla="*/ 120 w 456"/>
                <a:gd name="T3" fmla="*/ 153 h 581"/>
                <a:gd name="T4" fmla="*/ 120 w 456"/>
                <a:gd name="T5" fmla="*/ 25 h 581"/>
                <a:gd name="T6" fmla="*/ 0 w 456"/>
                <a:gd name="T7" fmla="*/ 0 h 581"/>
                <a:gd name="T8" fmla="*/ 0 w 456"/>
                <a:gd name="T9" fmla="*/ 126 h 5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6" h="581">
                  <a:moveTo>
                    <a:pt x="0" y="479"/>
                  </a:moveTo>
                  <a:lnTo>
                    <a:pt x="456" y="581"/>
                  </a:lnTo>
                  <a:lnTo>
                    <a:pt x="456" y="96"/>
                  </a:lnTo>
                  <a:lnTo>
                    <a:pt x="0" y="0"/>
                  </a:lnTo>
                  <a:lnTo>
                    <a:pt x="0" y="479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3" name="Freeform 109"/>
            <p:cNvSpPr>
              <a:spLocks/>
            </p:cNvSpPr>
            <p:nvPr/>
          </p:nvSpPr>
          <p:spPr bwMode="gray">
            <a:xfrm>
              <a:off x="1162" y="2852"/>
              <a:ext cx="218" cy="406"/>
            </a:xfrm>
            <a:custGeom>
              <a:avLst/>
              <a:gdLst>
                <a:gd name="T0" fmla="*/ 67 w 258"/>
                <a:gd name="T1" fmla="*/ 31 h 479"/>
                <a:gd name="T2" fmla="*/ 67 w 258"/>
                <a:gd name="T3" fmla="*/ 14 h 479"/>
                <a:gd name="T4" fmla="*/ 0 w 258"/>
                <a:gd name="T5" fmla="*/ 0 h 479"/>
                <a:gd name="T6" fmla="*/ 0 w 258"/>
                <a:gd name="T7" fmla="*/ 127 h 479"/>
                <a:gd name="T8" fmla="*/ 67 w 258"/>
                <a:gd name="T9" fmla="*/ 31 h 4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8" h="479">
                  <a:moveTo>
                    <a:pt x="258" y="111"/>
                  </a:moveTo>
                  <a:lnTo>
                    <a:pt x="258" y="54"/>
                  </a:lnTo>
                  <a:lnTo>
                    <a:pt x="0" y="0"/>
                  </a:lnTo>
                  <a:lnTo>
                    <a:pt x="0" y="479"/>
                  </a:lnTo>
                  <a:lnTo>
                    <a:pt x="258" y="111"/>
                  </a:lnTo>
                  <a:close/>
                </a:path>
              </a:pathLst>
            </a:custGeom>
            <a:gradFill rotWithShape="1">
              <a:gsLst>
                <a:gs pos="0">
                  <a:srgbClr val="919191"/>
                </a:gs>
                <a:gs pos="100000">
                  <a:srgbClr val="2C2C2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4" name="Freeform 110"/>
            <p:cNvSpPr>
              <a:spLocks/>
            </p:cNvSpPr>
            <p:nvPr/>
          </p:nvSpPr>
          <p:spPr bwMode="gray">
            <a:xfrm>
              <a:off x="1162" y="2946"/>
              <a:ext cx="386" cy="398"/>
            </a:xfrm>
            <a:custGeom>
              <a:avLst/>
              <a:gdLst>
                <a:gd name="T0" fmla="*/ 120 w 456"/>
                <a:gd name="T1" fmla="*/ 11 h 470"/>
                <a:gd name="T2" fmla="*/ 120 w 456"/>
                <a:gd name="T3" fmla="*/ 124 h 470"/>
                <a:gd name="T4" fmla="*/ 0 w 456"/>
                <a:gd name="T5" fmla="*/ 97 h 470"/>
                <a:gd name="T6" fmla="*/ 69 w 456"/>
                <a:gd name="T7" fmla="*/ 0 h 470"/>
                <a:gd name="T8" fmla="*/ 120 w 456"/>
                <a:gd name="T9" fmla="*/ 11 h 4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6" h="470">
                  <a:moveTo>
                    <a:pt x="456" y="42"/>
                  </a:moveTo>
                  <a:lnTo>
                    <a:pt x="456" y="470"/>
                  </a:lnTo>
                  <a:lnTo>
                    <a:pt x="0" y="368"/>
                  </a:lnTo>
                  <a:lnTo>
                    <a:pt x="258" y="0"/>
                  </a:lnTo>
                  <a:lnTo>
                    <a:pt x="456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5" name="Freeform 111"/>
            <p:cNvSpPr>
              <a:spLocks/>
            </p:cNvSpPr>
            <p:nvPr/>
          </p:nvSpPr>
          <p:spPr bwMode="gray">
            <a:xfrm>
              <a:off x="1548" y="2982"/>
              <a:ext cx="186" cy="362"/>
            </a:xfrm>
            <a:custGeom>
              <a:avLst/>
              <a:gdLst>
                <a:gd name="T0" fmla="*/ 57 w 220"/>
                <a:gd name="T1" fmla="*/ 13 h 428"/>
                <a:gd name="T2" fmla="*/ 0 w 220"/>
                <a:gd name="T3" fmla="*/ 112 h 428"/>
                <a:gd name="T4" fmla="*/ 0 w 220"/>
                <a:gd name="T5" fmla="*/ 0 h 428"/>
                <a:gd name="T6" fmla="*/ 57 w 220"/>
                <a:gd name="T7" fmla="*/ 13 h 4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0" h="428">
                  <a:moveTo>
                    <a:pt x="220" y="47"/>
                  </a:moveTo>
                  <a:lnTo>
                    <a:pt x="0" y="428"/>
                  </a:lnTo>
                  <a:lnTo>
                    <a:pt x="0" y="0"/>
                  </a:lnTo>
                  <a:lnTo>
                    <a:pt x="220" y="47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6" name="Freeform 112"/>
            <p:cNvSpPr>
              <a:spLocks/>
            </p:cNvSpPr>
            <p:nvPr/>
          </p:nvSpPr>
          <p:spPr bwMode="gray">
            <a:xfrm>
              <a:off x="1162" y="2590"/>
              <a:ext cx="218" cy="308"/>
            </a:xfrm>
            <a:custGeom>
              <a:avLst/>
              <a:gdLst>
                <a:gd name="T0" fmla="*/ 67 w 258"/>
                <a:gd name="T1" fmla="*/ 0 h 364"/>
                <a:gd name="T2" fmla="*/ 0 w 258"/>
                <a:gd name="T3" fmla="*/ 81 h 364"/>
                <a:gd name="T4" fmla="*/ 67 w 258"/>
                <a:gd name="T5" fmla="*/ 96 h 364"/>
                <a:gd name="T6" fmla="*/ 67 w 258"/>
                <a:gd name="T7" fmla="*/ 0 h 3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8" h="364">
                  <a:moveTo>
                    <a:pt x="258" y="0"/>
                  </a:moveTo>
                  <a:lnTo>
                    <a:pt x="0" y="310"/>
                  </a:lnTo>
                  <a:lnTo>
                    <a:pt x="258" y="364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17" name="Textfeld 1"/>
          <p:cNvSpPr txBox="1">
            <a:spLocks noChangeArrowheads="1"/>
          </p:cNvSpPr>
          <p:nvPr/>
        </p:nvSpPr>
        <p:spPr bwMode="auto">
          <a:xfrm>
            <a:off x="277813" y="109537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endParaRPr lang="de-DE" altLang="de-DE" dirty="0">
              <a:solidFill>
                <a:srgbClr val="2727A1"/>
              </a:solidFill>
            </a:endParaRPr>
          </a:p>
        </p:txBody>
      </p:sp>
      <p:sp>
        <p:nvSpPr>
          <p:cNvPr id="218" name="Textfeld 2"/>
          <p:cNvSpPr txBox="1">
            <a:spLocks noChangeArrowheads="1"/>
          </p:cNvSpPr>
          <p:nvPr/>
        </p:nvSpPr>
        <p:spPr bwMode="auto">
          <a:xfrm>
            <a:off x="2466975" y="4792663"/>
            <a:ext cx="27368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buFont typeface="Arial" charset="0"/>
              <a:buChar char="•"/>
            </a:pPr>
            <a:r>
              <a:rPr lang="de-DE" altLang="de-DE" sz="1600">
                <a:solidFill>
                  <a:srgbClr val="C00000"/>
                </a:solidFill>
              </a:rPr>
              <a:t>Weiterbildungsangebote </a:t>
            </a:r>
          </a:p>
        </p:txBody>
      </p:sp>
      <p:sp>
        <p:nvSpPr>
          <p:cNvPr id="219" name="Textfeld 104"/>
          <p:cNvSpPr txBox="1">
            <a:spLocks noChangeArrowheads="1"/>
          </p:cNvSpPr>
          <p:nvPr/>
        </p:nvSpPr>
        <p:spPr bwMode="auto">
          <a:xfrm>
            <a:off x="3101975" y="4221163"/>
            <a:ext cx="21717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buFont typeface="Arial" charset="0"/>
              <a:buChar char="•"/>
            </a:pPr>
            <a:r>
              <a:rPr lang="de-DE" altLang="de-DE" sz="1600" dirty="0">
                <a:solidFill>
                  <a:srgbClr val="C00000"/>
                </a:solidFill>
              </a:rPr>
              <a:t>Beratungstätigkeit </a:t>
            </a:r>
          </a:p>
        </p:txBody>
      </p:sp>
      <p:sp>
        <p:nvSpPr>
          <p:cNvPr id="220" name="Textfeld 105"/>
          <p:cNvSpPr txBox="1">
            <a:spLocks noChangeArrowheads="1"/>
          </p:cNvSpPr>
          <p:nvPr/>
        </p:nvSpPr>
        <p:spPr bwMode="auto">
          <a:xfrm>
            <a:off x="1951038" y="5497513"/>
            <a:ext cx="51704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buFont typeface="Arial" charset="0"/>
              <a:buChar char="•"/>
            </a:pPr>
            <a:r>
              <a:rPr lang="de-DE" altLang="de-DE" sz="1600">
                <a:solidFill>
                  <a:srgbClr val="C00000"/>
                </a:solidFill>
              </a:rPr>
              <a:t>Betreuung und Unterstützung bei Krisensituationen </a:t>
            </a:r>
          </a:p>
        </p:txBody>
      </p:sp>
      <p:sp>
        <p:nvSpPr>
          <p:cNvPr id="221" name="Textfeld 106"/>
          <p:cNvSpPr txBox="1">
            <a:spLocks noChangeArrowheads="1"/>
          </p:cNvSpPr>
          <p:nvPr/>
        </p:nvSpPr>
        <p:spPr bwMode="auto">
          <a:xfrm>
            <a:off x="790575" y="2457450"/>
            <a:ext cx="37163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buFont typeface="Arial" charset="0"/>
              <a:buChar char="•"/>
            </a:pPr>
            <a:r>
              <a:rPr lang="de-DE" altLang="de-DE" sz="1600">
                <a:solidFill>
                  <a:srgbClr val="C00000"/>
                </a:solidFill>
              </a:rPr>
              <a:t>Vermittlung von Therapieangeboten</a:t>
            </a:r>
          </a:p>
        </p:txBody>
      </p:sp>
      <p:sp>
        <p:nvSpPr>
          <p:cNvPr id="222" name="Textfeld 107"/>
          <p:cNvSpPr txBox="1">
            <a:spLocks noChangeArrowheads="1"/>
          </p:cNvSpPr>
          <p:nvPr/>
        </p:nvSpPr>
        <p:spPr bwMode="auto">
          <a:xfrm>
            <a:off x="539750" y="1944688"/>
            <a:ext cx="26590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buFont typeface="Arial" charset="0"/>
              <a:buChar char="•"/>
            </a:pPr>
            <a:r>
              <a:rPr lang="de-DE" altLang="de-DE" sz="1600" dirty="0" smtClean="0">
                <a:solidFill>
                  <a:srgbClr val="C00000"/>
                </a:solidFill>
              </a:rPr>
              <a:t>Jährliche Fortbildungen </a:t>
            </a:r>
            <a:endParaRPr lang="de-DE" altLang="de-DE" sz="1600" dirty="0">
              <a:solidFill>
                <a:srgbClr val="C00000"/>
              </a:solidFill>
            </a:endParaRPr>
          </a:p>
        </p:txBody>
      </p:sp>
      <p:sp>
        <p:nvSpPr>
          <p:cNvPr id="223" name="Textfeld 108"/>
          <p:cNvSpPr txBox="1">
            <a:spLocks noChangeArrowheads="1"/>
          </p:cNvSpPr>
          <p:nvPr/>
        </p:nvSpPr>
        <p:spPr bwMode="auto">
          <a:xfrm>
            <a:off x="4652963" y="2114550"/>
            <a:ext cx="4051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buFont typeface="Arial" charset="0"/>
              <a:buChar char="•"/>
            </a:pPr>
            <a:r>
              <a:rPr lang="de-DE" altLang="de-DE" sz="1600">
                <a:solidFill>
                  <a:srgbClr val="C00000"/>
                </a:solidFill>
              </a:rPr>
              <a:t>Betriebliches Gesundheitsmanagement</a:t>
            </a:r>
          </a:p>
        </p:txBody>
      </p:sp>
      <p:sp>
        <p:nvSpPr>
          <p:cNvPr id="224" name="Textfeld 109"/>
          <p:cNvSpPr txBox="1">
            <a:spLocks noChangeArrowheads="1"/>
          </p:cNvSpPr>
          <p:nvPr/>
        </p:nvSpPr>
        <p:spPr bwMode="auto">
          <a:xfrm>
            <a:off x="360363" y="3127375"/>
            <a:ext cx="21732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buFont typeface="Arial" charset="0"/>
              <a:buChar char="•"/>
            </a:pPr>
            <a:r>
              <a:rPr lang="de-DE" altLang="de-DE" sz="1600">
                <a:solidFill>
                  <a:srgbClr val="C00000"/>
                </a:solidFill>
              </a:rPr>
              <a:t>Expertennetzwerk </a:t>
            </a:r>
          </a:p>
        </p:txBody>
      </p:sp>
      <p:sp>
        <p:nvSpPr>
          <p:cNvPr id="225" name="Textfeld 110"/>
          <p:cNvSpPr txBox="1">
            <a:spLocks noChangeArrowheads="1"/>
          </p:cNvSpPr>
          <p:nvPr/>
        </p:nvSpPr>
        <p:spPr bwMode="auto">
          <a:xfrm>
            <a:off x="5656263" y="2715350"/>
            <a:ext cx="24669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buFont typeface="Arial" charset="0"/>
              <a:buChar char="•"/>
            </a:pPr>
            <a:r>
              <a:rPr lang="de-DE" altLang="de-DE" sz="1600">
                <a:solidFill>
                  <a:srgbClr val="C00000"/>
                </a:solidFill>
              </a:rPr>
              <a:t>Präventionsangebote </a:t>
            </a:r>
          </a:p>
        </p:txBody>
      </p:sp>
      <p:sp>
        <p:nvSpPr>
          <p:cNvPr id="231" name="Textfeld 230"/>
          <p:cNvSpPr txBox="1"/>
          <p:nvPr/>
        </p:nvSpPr>
        <p:spPr>
          <a:xfrm>
            <a:off x="462544" y="1464707"/>
            <a:ext cx="8494633" cy="461665"/>
          </a:xfrm>
          <a:prstGeom prst="rect">
            <a:avLst/>
          </a:prstGeom>
          <a:gradFill>
            <a:gsLst>
              <a:gs pos="0">
                <a:srgbClr val="FF0000"/>
              </a:gs>
              <a:gs pos="9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</a:gradFill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Weitere Angebote:						</a:t>
            </a:r>
            <a:endParaRPr lang="de-DE" sz="2400" b="1" dirty="0">
              <a:solidFill>
                <a:schemeClr val="bg1">
                  <a:lumMod val="8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307208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6512"/>
            <a:ext cx="3048000" cy="5715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548" y="198875"/>
            <a:ext cx="1084057" cy="1069886"/>
          </a:xfrm>
          <a:prstGeom prst="rect">
            <a:avLst/>
          </a:prstGeom>
        </p:spPr>
      </p:pic>
      <p:sp>
        <p:nvSpPr>
          <p:cNvPr id="5" name="Rectangle 24"/>
          <p:cNvSpPr txBox="1">
            <a:spLocks noChangeArrowheads="1"/>
          </p:cNvSpPr>
          <p:nvPr/>
        </p:nvSpPr>
        <p:spPr>
          <a:xfrm>
            <a:off x="314325" y="271463"/>
            <a:ext cx="5694363" cy="6000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altLang="de-DE" noProof="1" smtClean="0"/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19075" y="6408738"/>
            <a:ext cx="1343025" cy="247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de-DE" altLang="de-DE">
                <a:solidFill>
                  <a:srgbClr val="A6A6A6"/>
                </a:solidFill>
              </a:rPr>
              <a:t>Seite </a:t>
            </a:r>
            <a:r>
              <a:rPr lang="de-DE" altLang="de-DE">
                <a:solidFill>
                  <a:srgbClr val="A6A6A6"/>
                </a:solidFill>
                <a:sym typeface="Wingdings" pitchFamily="2" charset="2"/>
              </a:rPr>
              <a:t></a:t>
            </a:r>
            <a:r>
              <a:rPr lang="de-DE" altLang="de-DE">
                <a:solidFill>
                  <a:srgbClr val="A6A6A6"/>
                </a:solidFill>
              </a:rPr>
              <a:t> </a:t>
            </a:r>
            <a:fld id="{B6A74FEA-20CF-46D8-99A5-0C3904465014}" type="slidenum">
              <a:rPr lang="de-DE" altLang="de-DE">
                <a:solidFill>
                  <a:srgbClr val="A6A6A6"/>
                </a:solidFill>
              </a:rPr>
              <a:pPr/>
              <a:t>2</a:t>
            </a:fld>
            <a:endParaRPr lang="de-DE" altLang="de-DE">
              <a:solidFill>
                <a:srgbClr val="A6A6A6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gray">
          <a:xfrm>
            <a:off x="5643808" y="1573664"/>
            <a:ext cx="31845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1B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EA501"/>
                  </a:outerShdw>
                </a:effectLst>
              </a14:hiddenEffects>
            </a:ext>
          </a:extLst>
        </p:spPr>
        <p:txBody>
          <a:bodyPr lIns="0" rIns="0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>
              <a:spcBef>
                <a:spcPct val="60000"/>
              </a:spcBef>
              <a:buClr>
                <a:srgbClr val="4C7013"/>
              </a:buClr>
              <a:buFont typeface="Wingdings" pitchFamily="2" charset="2"/>
              <a:buNone/>
            </a:pPr>
            <a:r>
              <a:rPr lang="de-DE" altLang="de-DE" sz="16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Ausgehend von den Erfahrungen die wir in den vielen Jahren Tätigkeit z.B.: im Bereich </a:t>
            </a:r>
            <a:br>
              <a:rPr lang="de-DE" altLang="de-DE" sz="16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 Krisenintervention </a:t>
            </a:r>
            <a:br>
              <a:rPr lang="de-DE" altLang="de-DE" sz="16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gesammelt haben,</a:t>
            </a:r>
            <a:br>
              <a:rPr lang="de-DE" altLang="de-DE" sz="16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kamen wir zur Frage </a:t>
            </a:r>
            <a:br>
              <a:rPr lang="de-DE" altLang="de-DE" sz="16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 </a:t>
            </a:r>
            <a:r>
              <a:rPr lang="de-DE" altLang="de-DE" sz="1600" b="1" noProof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WARUM?</a:t>
            </a:r>
          </a:p>
          <a:p>
            <a:pPr algn="r">
              <a:spcBef>
                <a:spcPct val="60000"/>
              </a:spcBef>
              <a:buClr>
                <a:srgbClr val="4C7013"/>
              </a:buClr>
              <a:buFont typeface="Wingdings" pitchFamily="2" charset="2"/>
              <a:buNone/>
            </a:pPr>
            <a:endParaRPr lang="de-DE" altLang="de-DE" sz="1600" noProof="1">
              <a:solidFill>
                <a:srgbClr val="1C528D"/>
              </a:solidFill>
              <a:cs typeface="Arial" charset="0"/>
            </a:endParaRPr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gray">
          <a:xfrm>
            <a:off x="323850" y="3692525"/>
            <a:ext cx="2051050" cy="0"/>
          </a:xfrm>
          <a:prstGeom prst="line">
            <a:avLst/>
          </a:prstGeom>
          <a:noFill/>
          <a:ln w="28575">
            <a:solidFill>
              <a:srgbClr val="5F5F5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gray">
          <a:xfrm>
            <a:off x="6588125" y="4005263"/>
            <a:ext cx="239236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1B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EA501"/>
                  </a:outerShdw>
                </a:effectLst>
              </a14:hiddenEffects>
            </a:ext>
          </a:extLst>
        </p:spPr>
        <p:txBody>
          <a:bodyPr lIns="0" rIns="0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>
              <a:spcBef>
                <a:spcPct val="60000"/>
              </a:spcBef>
              <a:buClr>
                <a:srgbClr val="4C7013"/>
              </a:buClr>
              <a:buFont typeface="Wingdings" pitchFamily="2" charset="2"/>
              <a:buNone/>
            </a:pPr>
            <a:r>
              <a:rPr lang="de-DE" altLang="de-DE" sz="16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WARUM gibt es im Unternehmen keinen Ansprechpartner für  besondere Probleme oder bei Konflikten?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gray">
          <a:xfrm>
            <a:off x="179388" y="1628775"/>
            <a:ext cx="2736850" cy="151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1B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EA501"/>
                  </a:outerShdw>
                </a:effectLst>
              </a14:hiddenEffects>
            </a:ext>
          </a:extLst>
        </p:spPr>
        <p:txBody>
          <a:bodyPr lIns="0" rIns="0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60000"/>
              </a:spcBef>
              <a:buClr>
                <a:srgbClr val="4C7013"/>
              </a:buClr>
              <a:buFont typeface="Wingdings" pitchFamily="2" charset="2"/>
              <a:buNone/>
            </a:pPr>
            <a:r>
              <a:rPr lang="de-DE" altLang="de-DE" sz="16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Aus den gefundenen Modellen wurde dass hier vorliegende </a:t>
            </a:r>
            <a:r>
              <a:rPr lang="de-DE" altLang="de-DE" sz="16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Ausbildungsonzept </a:t>
            </a:r>
            <a:r>
              <a:rPr lang="de-DE" altLang="de-DE" sz="16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erarbeitet. 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gray">
          <a:xfrm>
            <a:off x="179388" y="4076700"/>
            <a:ext cx="3168650" cy="156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1B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EA501"/>
                  </a:outerShdw>
                </a:effectLst>
              </a14:hiddenEffects>
            </a:ext>
          </a:extLst>
        </p:spPr>
        <p:txBody>
          <a:bodyPr lIns="0" rIns="0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60000"/>
              </a:spcBef>
              <a:buClr>
                <a:srgbClr val="4C7013"/>
              </a:buClr>
              <a:buFont typeface="Wingdings" pitchFamily="2" charset="2"/>
              <a:buNone/>
            </a:pPr>
            <a:r>
              <a:rPr lang="de-DE" altLang="de-DE" sz="16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Zusammenarbeit von erfahrenen Fachkräften* </a:t>
            </a:r>
            <a:br>
              <a:rPr lang="de-DE" altLang="de-DE" sz="16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wurde national wie auch international nach geeigneten Modellen gesucht.</a:t>
            </a:r>
          </a:p>
          <a:p>
            <a:pPr>
              <a:spcBef>
                <a:spcPct val="60000"/>
              </a:spcBef>
              <a:buClr>
                <a:srgbClr val="4C7013"/>
              </a:buClr>
              <a:buFont typeface="Wingdings" pitchFamily="2" charset="2"/>
              <a:buNone/>
            </a:pPr>
            <a:r>
              <a:rPr lang="de-DE" altLang="de-DE" sz="11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Psychologen, Pädagogen, erf. Dozenten, Kommunikationstrainer sowie Seelsorger</a:t>
            </a: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gray">
          <a:xfrm>
            <a:off x="6804025" y="3692525"/>
            <a:ext cx="2051050" cy="0"/>
          </a:xfrm>
          <a:prstGeom prst="line">
            <a:avLst/>
          </a:prstGeom>
          <a:noFill/>
          <a:ln w="28575">
            <a:solidFill>
              <a:srgbClr val="5F5F5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Freeform 9"/>
          <p:cNvSpPr>
            <a:spLocks/>
          </p:cNvSpPr>
          <p:nvPr/>
        </p:nvSpPr>
        <p:spPr bwMode="gray">
          <a:xfrm>
            <a:off x="2454275" y="3727450"/>
            <a:ext cx="2076450" cy="2079625"/>
          </a:xfrm>
          <a:custGeom>
            <a:avLst/>
            <a:gdLst>
              <a:gd name="T0" fmla="*/ 2147483646 w 285"/>
              <a:gd name="T1" fmla="*/ 2147483646 h 286"/>
              <a:gd name="T2" fmla="*/ 2147483646 w 285"/>
              <a:gd name="T3" fmla="*/ 0 h 286"/>
              <a:gd name="T4" fmla="*/ 0 w 285"/>
              <a:gd name="T5" fmla="*/ 0 h 286"/>
              <a:gd name="T6" fmla="*/ 2147483646 w 285"/>
              <a:gd name="T7" fmla="*/ 2147483646 h 286"/>
              <a:gd name="T8" fmla="*/ 2147483646 w 285"/>
              <a:gd name="T9" fmla="*/ 2147483646 h 286"/>
              <a:gd name="T10" fmla="*/ 2147483646 w 285"/>
              <a:gd name="T11" fmla="*/ 2147483646 h 2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85" h="286">
                <a:moveTo>
                  <a:pt x="193" y="165"/>
                </a:moveTo>
                <a:cubicBezTo>
                  <a:pt x="132" y="130"/>
                  <a:pt x="97" y="66"/>
                  <a:pt x="94" y="0"/>
                </a:cubicBezTo>
                <a:cubicBezTo>
                  <a:pt x="0" y="0"/>
                  <a:pt x="0" y="0"/>
                  <a:pt x="0" y="0"/>
                </a:cubicBezTo>
                <a:cubicBezTo>
                  <a:pt x="3" y="156"/>
                  <a:pt x="129" y="282"/>
                  <a:pt x="285" y="286"/>
                </a:cubicBezTo>
                <a:cubicBezTo>
                  <a:pt x="285" y="192"/>
                  <a:pt x="285" y="192"/>
                  <a:pt x="285" y="192"/>
                </a:cubicBezTo>
                <a:cubicBezTo>
                  <a:pt x="254" y="190"/>
                  <a:pt x="222" y="182"/>
                  <a:pt x="193" y="165"/>
                </a:cubicBezTo>
                <a:close/>
              </a:path>
            </a:pathLst>
          </a:custGeom>
          <a:solidFill>
            <a:srgbClr val="C00000">
              <a:alpha val="50195"/>
            </a:srgbClr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Freeform 10"/>
          <p:cNvSpPr>
            <a:spLocks/>
          </p:cNvSpPr>
          <p:nvPr/>
        </p:nvSpPr>
        <p:spPr bwMode="gray">
          <a:xfrm>
            <a:off x="2454275" y="1549400"/>
            <a:ext cx="2076450" cy="2073275"/>
          </a:xfrm>
          <a:custGeom>
            <a:avLst/>
            <a:gdLst>
              <a:gd name="T0" fmla="*/ 2147483646 w 285"/>
              <a:gd name="T1" fmla="*/ 2147483646 h 285"/>
              <a:gd name="T2" fmla="*/ 2147483646 w 285"/>
              <a:gd name="T3" fmla="*/ 2147483646 h 285"/>
              <a:gd name="T4" fmla="*/ 2147483646 w 285"/>
              <a:gd name="T5" fmla="*/ 0 h 285"/>
              <a:gd name="T6" fmla="*/ 0 w 285"/>
              <a:gd name="T7" fmla="*/ 2147483646 h 285"/>
              <a:gd name="T8" fmla="*/ 2147483646 w 285"/>
              <a:gd name="T9" fmla="*/ 2147483646 h 285"/>
              <a:gd name="T10" fmla="*/ 2147483646 w 285"/>
              <a:gd name="T11" fmla="*/ 2147483646 h 2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85" h="285">
                <a:moveTo>
                  <a:pt x="121" y="193"/>
                </a:moveTo>
                <a:cubicBezTo>
                  <a:pt x="156" y="132"/>
                  <a:pt x="219" y="96"/>
                  <a:pt x="285" y="94"/>
                </a:cubicBezTo>
                <a:cubicBezTo>
                  <a:pt x="285" y="0"/>
                  <a:pt x="285" y="0"/>
                  <a:pt x="285" y="0"/>
                </a:cubicBezTo>
                <a:cubicBezTo>
                  <a:pt x="129" y="3"/>
                  <a:pt x="4" y="129"/>
                  <a:pt x="0" y="285"/>
                </a:cubicBezTo>
                <a:cubicBezTo>
                  <a:pt x="94" y="285"/>
                  <a:pt x="94" y="285"/>
                  <a:pt x="94" y="285"/>
                </a:cubicBezTo>
                <a:cubicBezTo>
                  <a:pt x="95" y="253"/>
                  <a:pt x="104" y="222"/>
                  <a:pt x="121" y="193"/>
                </a:cubicBezTo>
                <a:close/>
              </a:path>
            </a:pathLst>
          </a:custGeom>
          <a:solidFill>
            <a:srgbClr val="C00000">
              <a:alpha val="27058"/>
            </a:srgbClr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Freeform 11"/>
          <p:cNvSpPr>
            <a:spLocks/>
          </p:cNvSpPr>
          <p:nvPr/>
        </p:nvSpPr>
        <p:spPr bwMode="gray">
          <a:xfrm>
            <a:off x="4638675" y="1549400"/>
            <a:ext cx="2073275" cy="2073275"/>
          </a:xfrm>
          <a:custGeom>
            <a:avLst/>
            <a:gdLst>
              <a:gd name="T0" fmla="*/ 2147483646 w 285"/>
              <a:gd name="T1" fmla="*/ 2147483646 h 285"/>
              <a:gd name="T2" fmla="*/ 2147483646 w 285"/>
              <a:gd name="T3" fmla="*/ 2147483646 h 285"/>
              <a:gd name="T4" fmla="*/ 2147483646 w 285"/>
              <a:gd name="T5" fmla="*/ 2147483646 h 285"/>
              <a:gd name="T6" fmla="*/ 0 w 285"/>
              <a:gd name="T7" fmla="*/ 0 h 285"/>
              <a:gd name="T8" fmla="*/ 0 w 285"/>
              <a:gd name="T9" fmla="*/ 2147483646 h 285"/>
              <a:gd name="T10" fmla="*/ 2147483646 w 285"/>
              <a:gd name="T11" fmla="*/ 2147483646 h 2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85" h="285">
                <a:moveTo>
                  <a:pt x="92" y="120"/>
                </a:moveTo>
                <a:cubicBezTo>
                  <a:pt x="153" y="156"/>
                  <a:pt x="188" y="219"/>
                  <a:pt x="191" y="285"/>
                </a:cubicBezTo>
                <a:cubicBezTo>
                  <a:pt x="285" y="285"/>
                  <a:pt x="285" y="285"/>
                  <a:pt x="285" y="285"/>
                </a:cubicBezTo>
                <a:cubicBezTo>
                  <a:pt x="281" y="129"/>
                  <a:pt x="156" y="3"/>
                  <a:pt x="0" y="0"/>
                </a:cubicBezTo>
                <a:cubicBezTo>
                  <a:pt x="0" y="94"/>
                  <a:pt x="0" y="94"/>
                  <a:pt x="0" y="94"/>
                </a:cubicBezTo>
                <a:cubicBezTo>
                  <a:pt x="31" y="95"/>
                  <a:pt x="63" y="104"/>
                  <a:pt x="92" y="120"/>
                </a:cubicBezTo>
                <a:close/>
              </a:path>
            </a:pathLst>
          </a:custGeom>
          <a:solidFill>
            <a:srgbClr val="C00000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Freeform 12"/>
          <p:cNvSpPr>
            <a:spLocks/>
          </p:cNvSpPr>
          <p:nvPr/>
        </p:nvSpPr>
        <p:spPr bwMode="gray">
          <a:xfrm>
            <a:off x="4607171" y="3692525"/>
            <a:ext cx="2073275" cy="2079625"/>
          </a:xfrm>
          <a:custGeom>
            <a:avLst/>
            <a:gdLst>
              <a:gd name="T0" fmla="*/ 2147483646 w 285"/>
              <a:gd name="T1" fmla="*/ 2147483646 h 286"/>
              <a:gd name="T2" fmla="*/ 0 w 285"/>
              <a:gd name="T3" fmla="*/ 2147483646 h 286"/>
              <a:gd name="T4" fmla="*/ 0 w 285"/>
              <a:gd name="T5" fmla="*/ 2147483646 h 286"/>
              <a:gd name="T6" fmla="*/ 2147483646 w 285"/>
              <a:gd name="T7" fmla="*/ 0 h 286"/>
              <a:gd name="T8" fmla="*/ 2147483646 w 285"/>
              <a:gd name="T9" fmla="*/ 0 h 286"/>
              <a:gd name="T10" fmla="*/ 2147483646 w 285"/>
              <a:gd name="T11" fmla="*/ 2147483646 h 2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85" h="286">
                <a:moveTo>
                  <a:pt x="164" y="92"/>
                </a:moveTo>
                <a:cubicBezTo>
                  <a:pt x="129" y="154"/>
                  <a:pt x="66" y="189"/>
                  <a:pt x="0" y="191"/>
                </a:cubicBezTo>
                <a:cubicBezTo>
                  <a:pt x="0" y="286"/>
                  <a:pt x="0" y="286"/>
                  <a:pt x="0" y="286"/>
                </a:cubicBezTo>
                <a:cubicBezTo>
                  <a:pt x="156" y="282"/>
                  <a:pt x="282" y="156"/>
                  <a:pt x="285" y="0"/>
                </a:cubicBezTo>
                <a:cubicBezTo>
                  <a:pt x="191" y="0"/>
                  <a:pt x="191" y="0"/>
                  <a:pt x="191" y="0"/>
                </a:cubicBezTo>
                <a:cubicBezTo>
                  <a:pt x="190" y="32"/>
                  <a:pt x="181" y="63"/>
                  <a:pt x="164" y="92"/>
                </a:cubicBezTo>
                <a:close/>
              </a:path>
            </a:pathLst>
          </a:custGeom>
          <a:solidFill>
            <a:srgbClr val="C00000">
              <a:alpha val="63921"/>
            </a:srgbClr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Freeform 13"/>
          <p:cNvSpPr>
            <a:spLocks/>
          </p:cNvSpPr>
          <p:nvPr/>
        </p:nvSpPr>
        <p:spPr bwMode="gray">
          <a:xfrm>
            <a:off x="3233738" y="3727450"/>
            <a:ext cx="1296987" cy="1300163"/>
          </a:xfrm>
          <a:custGeom>
            <a:avLst/>
            <a:gdLst>
              <a:gd name="T0" fmla="*/ 0 w 178"/>
              <a:gd name="T1" fmla="*/ 0 h 179"/>
              <a:gd name="T2" fmla="*/ 2147483646 w 178"/>
              <a:gd name="T3" fmla="*/ 2147483646 h 179"/>
              <a:gd name="T4" fmla="*/ 2147483646 w 178"/>
              <a:gd name="T5" fmla="*/ 2147483646 h 179"/>
              <a:gd name="T6" fmla="*/ 2147483646 w 178"/>
              <a:gd name="T7" fmla="*/ 0 h 179"/>
              <a:gd name="T8" fmla="*/ 0 w 178"/>
              <a:gd name="T9" fmla="*/ 0 h 1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8" h="179">
                <a:moveTo>
                  <a:pt x="0" y="0"/>
                </a:moveTo>
                <a:cubicBezTo>
                  <a:pt x="2" y="62"/>
                  <a:pt x="35" y="121"/>
                  <a:pt x="93" y="154"/>
                </a:cubicBezTo>
                <a:cubicBezTo>
                  <a:pt x="120" y="170"/>
                  <a:pt x="149" y="178"/>
                  <a:pt x="178" y="179"/>
                </a:cubicBezTo>
                <a:cubicBezTo>
                  <a:pt x="178" y="0"/>
                  <a:pt x="178" y="0"/>
                  <a:pt x="178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EEEEEE"/>
              </a:gs>
              <a:gs pos="100000">
                <a:srgbClr val="C0C0C0"/>
              </a:gs>
            </a:gsLst>
            <a:lin ang="5400000" scaled="1"/>
          </a:gra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45791" dir="2021404" algn="ctr" rotWithShape="0">
              <a:srgbClr val="292929">
                <a:alpha val="50000"/>
              </a:srgbClr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20" name="Freeform 14"/>
          <p:cNvSpPr>
            <a:spLocks/>
          </p:cNvSpPr>
          <p:nvPr/>
        </p:nvSpPr>
        <p:spPr bwMode="gray">
          <a:xfrm>
            <a:off x="4638675" y="2320925"/>
            <a:ext cx="1293813" cy="1301750"/>
          </a:xfrm>
          <a:custGeom>
            <a:avLst/>
            <a:gdLst>
              <a:gd name="T0" fmla="*/ 2147483646 w 178"/>
              <a:gd name="T1" fmla="*/ 2147483646 h 179"/>
              <a:gd name="T2" fmla="*/ 2147483646 w 178"/>
              <a:gd name="T3" fmla="*/ 2147483646 h 179"/>
              <a:gd name="T4" fmla="*/ 0 w 178"/>
              <a:gd name="T5" fmla="*/ 0 h 179"/>
              <a:gd name="T6" fmla="*/ 0 w 178"/>
              <a:gd name="T7" fmla="*/ 2147483646 h 179"/>
              <a:gd name="T8" fmla="*/ 2147483646 w 178"/>
              <a:gd name="T9" fmla="*/ 2147483646 h 1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8" h="179">
                <a:moveTo>
                  <a:pt x="178" y="179"/>
                </a:moveTo>
                <a:cubicBezTo>
                  <a:pt x="176" y="117"/>
                  <a:pt x="143" y="58"/>
                  <a:pt x="86" y="25"/>
                </a:cubicBezTo>
                <a:cubicBezTo>
                  <a:pt x="58" y="9"/>
                  <a:pt x="29" y="1"/>
                  <a:pt x="0" y="0"/>
                </a:cubicBezTo>
                <a:cubicBezTo>
                  <a:pt x="0" y="179"/>
                  <a:pt x="0" y="179"/>
                  <a:pt x="0" y="179"/>
                </a:cubicBezTo>
                <a:lnTo>
                  <a:pt x="178" y="179"/>
                </a:lnTo>
                <a:close/>
              </a:path>
            </a:pathLst>
          </a:custGeom>
          <a:solidFill>
            <a:schemeClr val="folHlink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45791" dir="2021404" algn="ctr" rotWithShape="0">
              <a:srgbClr val="292929">
                <a:alpha val="50000"/>
              </a:srgbClr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21" name="Freeform 15"/>
          <p:cNvSpPr>
            <a:spLocks/>
          </p:cNvSpPr>
          <p:nvPr/>
        </p:nvSpPr>
        <p:spPr bwMode="gray">
          <a:xfrm>
            <a:off x="3233738" y="2320925"/>
            <a:ext cx="1296987" cy="1301750"/>
          </a:xfrm>
          <a:custGeom>
            <a:avLst/>
            <a:gdLst>
              <a:gd name="T0" fmla="*/ 2147483646 w 178"/>
              <a:gd name="T1" fmla="*/ 0 h 179"/>
              <a:gd name="T2" fmla="*/ 2147483646 w 178"/>
              <a:gd name="T3" fmla="*/ 2147483646 h 179"/>
              <a:gd name="T4" fmla="*/ 0 w 178"/>
              <a:gd name="T5" fmla="*/ 2147483646 h 179"/>
              <a:gd name="T6" fmla="*/ 2147483646 w 178"/>
              <a:gd name="T7" fmla="*/ 2147483646 h 179"/>
              <a:gd name="T8" fmla="*/ 2147483646 w 178"/>
              <a:gd name="T9" fmla="*/ 0 h 1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8" h="179">
                <a:moveTo>
                  <a:pt x="178" y="0"/>
                </a:moveTo>
                <a:cubicBezTo>
                  <a:pt x="117" y="3"/>
                  <a:pt x="58" y="36"/>
                  <a:pt x="24" y="93"/>
                </a:cubicBezTo>
                <a:cubicBezTo>
                  <a:pt x="9" y="120"/>
                  <a:pt x="1" y="150"/>
                  <a:pt x="0" y="179"/>
                </a:cubicBezTo>
                <a:cubicBezTo>
                  <a:pt x="178" y="179"/>
                  <a:pt x="178" y="179"/>
                  <a:pt x="178" y="179"/>
                </a:cubicBezTo>
                <a:lnTo>
                  <a:pt x="178" y="0"/>
                </a:lnTo>
                <a:close/>
              </a:path>
            </a:pathLst>
          </a:custGeom>
          <a:gradFill rotWithShape="1">
            <a:gsLst>
              <a:gs pos="0">
                <a:srgbClr val="C0C0C0"/>
              </a:gs>
              <a:gs pos="100000">
                <a:srgbClr val="EEEEEE"/>
              </a:gs>
            </a:gsLst>
            <a:lin ang="5400000" scaled="1"/>
          </a:gra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45791" dir="2021404" algn="ctr" rotWithShape="0">
              <a:srgbClr val="292929">
                <a:alpha val="50000"/>
              </a:srgbClr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22" name="Freeform 16"/>
          <p:cNvSpPr>
            <a:spLocks/>
          </p:cNvSpPr>
          <p:nvPr/>
        </p:nvSpPr>
        <p:spPr bwMode="gray">
          <a:xfrm>
            <a:off x="4638675" y="3727450"/>
            <a:ext cx="1293813" cy="1300163"/>
          </a:xfrm>
          <a:custGeom>
            <a:avLst/>
            <a:gdLst>
              <a:gd name="T0" fmla="*/ 0 w 178"/>
              <a:gd name="T1" fmla="*/ 2147483646 h 179"/>
              <a:gd name="T2" fmla="*/ 2147483646 w 178"/>
              <a:gd name="T3" fmla="*/ 2147483646 h 179"/>
              <a:gd name="T4" fmla="*/ 2147483646 w 178"/>
              <a:gd name="T5" fmla="*/ 0 h 179"/>
              <a:gd name="T6" fmla="*/ 0 w 178"/>
              <a:gd name="T7" fmla="*/ 0 h 179"/>
              <a:gd name="T8" fmla="*/ 0 w 178"/>
              <a:gd name="T9" fmla="*/ 2147483646 h 1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8" h="179">
                <a:moveTo>
                  <a:pt x="0" y="179"/>
                </a:moveTo>
                <a:cubicBezTo>
                  <a:pt x="61" y="177"/>
                  <a:pt x="120" y="144"/>
                  <a:pt x="154" y="86"/>
                </a:cubicBezTo>
                <a:cubicBezTo>
                  <a:pt x="169" y="59"/>
                  <a:pt x="177" y="29"/>
                  <a:pt x="178" y="0"/>
                </a:cubicBezTo>
                <a:cubicBezTo>
                  <a:pt x="0" y="0"/>
                  <a:pt x="0" y="0"/>
                  <a:pt x="0" y="0"/>
                </a:cubicBezTo>
                <a:lnTo>
                  <a:pt x="0" y="179"/>
                </a:lnTo>
                <a:close/>
              </a:path>
            </a:pathLst>
          </a:custGeom>
          <a:gradFill rotWithShape="1">
            <a:gsLst>
              <a:gs pos="0">
                <a:srgbClr val="EEEEEE"/>
              </a:gs>
              <a:gs pos="100000">
                <a:srgbClr val="C0C0C0"/>
              </a:gs>
            </a:gsLst>
            <a:lin ang="5400000" scaled="1"/>
          </a:gra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45791" dir="2021404" algn="ctr" rotWithShape="0">
              <a:srgbClr val="292929">
                <a:alpha val="50000"/>
              </a:srgbClr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23" name="WordArt 17"/>
          <p:cNvSpPr>
            <a:spLocks noChangeArrowheads="1" noChangeShapeType="1" noTextEdit="1"/>
          </p:cNvSpPr>
          <p:nvPr/>
        </p:nvSpPr>
        <p:spPr bwMode="gray">
          <a:xfrm rot="2870101">
            <a:off x="4337843" y="2301082"/>
            <a:ext cx="2074863" cy="12763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2754889"/>
              </a:avLst>
            </a:prstTxWarp>
          </a:bodyPr>
          <a:lstStyle/>
          <a:p>
            <a:pPr algn="ctr"/>
            <a:r>
              <a:rPr lang="de-DE" sz="3600" kern="1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de-DE" sz="3600" kern="10" dirty="0">
                <a:solidFill>
                  <a:srgbClr val="FFFFFF"/>
                </a:solidFill>
                <a:latin typeface="Arial Black"/>
              </a:rPr>
              <a:t>on der Idee</a:t>
            </a:r>
          </a:p>
        </p:txBody>
      </p:sp>
      <p:sp>
        <p:nvSpPr>
          <p:cNvPr id="24" name="WordArt 18"/>
          <p:cNvSpPr>
            <a:spLocks noChangeArrowheads="1" noChangeShapeType="1" noTextEdit="1"/>
          </p:cNvSpPr>
          <p:nvPr/>
        </p:nvSpPr>
        <p:spPr bwMode="gray">
          <a:xfrm rot="18949315">
            <a:off x="2820988" y="2198688"/>
            <a:ext cx="2076450" cy="12763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2753697"/>
              </a:avLst>
            </a:prstTxWarp>
          </a:bodyPr>
          <a:lstStyle/>
          <a:p>
            <a:pPr algn="ctr"/>
            <a:r>
              <a:rPr lang="de-DE" sz="3600" kern="10" dirty="0">
                <a:solidFill>
                  <a:srgbClr val="FFFFFF"/>
                </a:solidFill>
                <a:latin typeface="Arial Black"/>
              </a:rPr>
              <a:t> zu </a:t>
            </a:r>
            <a:r>
              <a:rPr lang="de-DE" sz="3600" kern="1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unserem</a:t>
            </a:r>
            <a:r>
              <a:rPr lang="de-DE" sz="3600" kern="10" dirty="0">
                <a:solidFill>
                  <a:srgbClr val="FFFFFF"/>
                </a:solidFill>
                <a:latin typeface="Arial Black"/>
              </a:rPr>
              <a:t> Angebot</a:t>
            </a:r>
          </a:p>
        </p:txBody>
      </p:sp>
      <p:sp>
        <p:nvSpPr>
          <p:cNvPr id="25" name="WordArt 19"/>
          <p:cNvSpPr>
            <a:spLocks noChangeArrowheads="1" noChangeShapeType="1" noTextEdit="1"/>
          </p:cNvSpPr>
          <p:nvPr/>
        </p:nvSpPr>
        <p:spPr bwMode="gray">
          <a:xfrm rot="7894123" flipH="1" flipV="1">
            <a:off x="4486276" y="4041775"/>
            <a:ext cx="2051050" cy="10382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Down">
              <a:avLst>
                <a:gd name="adj" fmla="val 1650898"/>
              </a:avLst>
            </a:prstTxWarp>
          </a:bodyPr>
          <a:lstStyle/>
          <a:p>
            <a:pPr algn="ctr"/>
            <a:r>
              <a:rPr lang="de-DE" sz="3600" kern="10" dirty="0">
                <a:solidFill>
                  <a:srgbClr val="FFFFFF"/>
                </a:solidFill>
                <a:latin typeface="Arial Black"/>
              </a:rPr>
              <a:t>über das WARUM</a:t>
            </a:r>
            <a:endParaRPr lang="de-DE" sz="3600" kern="1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WordArt 20"/>
          <p:cNvSpPr>
            <a:spLocks noChangeArrowheads="1" noChangeShapeType="1" noTextEdit="1"/>
          </p:cNvSpPr>
          <p:nvPr/>
        </p:nvSpPr>
        <p:spPr bwMode="gray">
          <a:xfrm rot="13524425" flipH="1" flipV="1">
            <a:off x="2647157" y="4028281"/>
            <a:ext cx="2049462" cy="10382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Down">
              <a:avLst>
                <a:gd name="adj" fmla="val 1651989"/>
              </a:avLst>
            </a:prstTxWarp>
          </a:bodyPr>
          <a:lstStyle/>
          <a:p>
            <a:pPr algn="ctr"/>
            <a:r>
              <a:rPr lang="de-DE" sz="3600" kern="10" dirty="0">
                <a:solidFill>
                  <a:srgbClr val="FFFFFF"/>
                </a:solidFill>
                <a:latin typeface="Arial Black"/>
              </a:rPr>
              <a:t>und den </a:t>
            </a:r>
            <a:r>
              <a:rPr lang="de-DE" sz="3600" kern="1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Umsetzern</a:t>
            </a:r>
            <a:r>
              <a:rPr lang="de-DE" sz="3600" kern="10" dirty="0">
                <a:solidFill>
                  <a:srgbClr val="FFFFFF"/>
                </a:solidFill>
                <a:latin typeface="Arial Black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0108423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0" grpId="1" animBg="1"/>
      <p:bldP spid="11" grpId="0"/>
      <p:bldP spid="12" grpId="0"/>
      <p:bldP spid="13" grpId="0"/>
      <p:bldP spid="14" grpId="0" animBg="1"/>
      <p:bldP spid="14" grpId="1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6512"/>
            <a:ext cx="3048000" cy="5715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548" y="198875"/>
            <a:ext cx="1084057" cy="1069886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395536" y="1268761"/>
            <a:ext cx="8494633" cy="461665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9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WARUM?</a:t>
            </a:r>
            <a:r>
              <a:rPr lang="de-DE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			</a:t>
            </a:r>
            <a:endParaRPr lang="de-DE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83568" y="2348880"/>
            <a:ext cx="4055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altLang="de-DE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WARUM sollen wir Mitarbeiter zu </a:t>
            </a:r>
            <a:br>
              <a:rPr lang="de-DE" altLang="de-DE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Fachkräften für PSU ausbilden </a:t>
            </a:r>
            <a:r>
              <a:rPr lang="de-DE" altLang="de-DE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lassen?</a:t>
            </a:r>
            <a:endParaRPr lang="de-DE" altLang="de-DE" noProof="1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403648" y="3717032"/>
            <a:ext cx="3524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altLang="de-DE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Wir sollten uns </a:t>
            </a:r>
            <a:r>
              <a:rPr lang="de-DE" altLang="de-DE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</a:t>
            </a:r>
            <a:r>
              <a:rPr lang="de-DE" altLang="de-DE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Frage stellen: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827584" y="5373216"/>
            <a:ext cx="7026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2400" b="1" noProof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Warum dürfen wir </a:t>
            </a:r>
            <a:r>
              <a:rPr lang="de-DE" altLang="de-DE" sz="2400" b="1" i="1" noProof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NICHT</a:t>
            </a:r>
            <a:r>
              <a:rPr lang="de-DE" altLang="de-DE" sz="2400" b="1" noProof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darauf verzichten!</a:t>
            </a:r>
          </a:p>
        </p:txBody>
      </p:sp>
      <p:pic>
        <p:nvPicPr>
          <p:cNvPr id="1026" name="Picture 2" descr="http://data.motor-talk.de/data/galleries/0/55/347/41244546/fragezeichen-880721611819187962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805" y="2097781"/>
            <a:ext cx="329565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804274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6512"/>
            <a:ext cx="3048000" cy="5715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548" y="198875"/>
            <a:ext cx="1084057" cy="1069886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899592" y="34290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5" name="Bild 1" descr="Fotolia_51109165_L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88840"/>
            <a:ext cx="3286001" cy="3208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395536" y="1268761"/>
            <a:ext cx="849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WARUM?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			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95536" y="1268761"/>
            <a:ext cx="8494633" cy="461665"/>
          </a:xfrm>
          <a:prstGeom prst="rect">
            <a:avLst/>
          </a:prstGeom>
          <a:gradFill>
            <a:gsLst>
              <a:gs pos="0">
                <a:srgbClr val="FF0000"/>
              </a:gs>
              <a:gs pos="9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</a:gradFill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WARUM?</a:t>
            </a:r>
            <a:r>
              <a:rPr lang="de-DE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			</a:t>
            </a:r>
            <a:endParaRPr lang="de-DE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95536" y="2132856"/>
            <a:ext cx="8417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FF0000"/>
              </a:buClr>
              <a:defRPr/>
            </a:pP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Unsere Arbeitswelt entwickelt sich stetig – und mithin steigen die Anforderungen </a:t>
            </a:r>
            <a:endParaRPr lang="de-DE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rgbClr val="FF0000"/>
              </a:buClr>
              <a:defRPr/>
            </a:pPr>
            <a:r>
              <a:rPr lang="de-DE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 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Erwartungen an Unternehmen und deren Beschäftigte.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779912" y="3284984"/>
            <a:ext cx="455765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FF0000"/>
              </a:buClr>
              <a:defRPr/>
            </a:pP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Ein 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ständiges 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„mehr“ erscheint notwendig: 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m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ehr Effizienz 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de-DE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mehr Flexibilität 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de-DE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mehr 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Mobilität 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endParaRPr lang="de-DE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>
              <a:buClr>
                <a:srgbClr val="FF0000"/>
              </a:buClr>
              <a:defRPr/>
            </a:pP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nicht selten aber auch mehr Druck, </a:t>
            </a:r>
            <a:endParaRPr lang="de-DE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>
              <a:buClr>
                <a:srgbClr val="FF0000"/>
              </a:buClr>
              <a:defRPr/>
            </a:pPr>
            <a:r>
              <a:rPr lang="de-DE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mehr 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Last, mehr Leistung.</a:t>
            </a:r>
            <a:endParaRPr lang="de-DE" dirty="0">
              <a:latin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79512" y="5733256"/>
            <a:ext cx="759701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de-DE" altLang="de-DE" noProof="1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Dieser Druck reduzieren aber häufig die Arbeitsleistung des Mitarbeiters </a:t>
            </a:r>
            <a:endParaRPr lang="de-DE" altLang="de-DE" noProof="1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rgbClr val="FF0000"/>
              </a:buClr>
            </a:pPr>
            <a:r>
              <a:rPr lang="de-DE" altLang="de-DE" noProof="1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 </a:t>
            </a:r>
            <a:r>
              <a:rPr lang="de-DE" altLang="de-DE" noProof="1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verursachen jährlich Schäden in Milliardenhöhe. </a:t>
            </a:r>
            <a:endParaRPr lang="de-DE" altLang="de-DE" noProof="1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rgbClr val="FF0000"/>
              </a:buClr>
            </a:pPr>
            <a:r>
              <a:rPr lang="de-DE" altLang="de-DE" sz="1600" noProof="1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de-DE" altLang="de-DE" sz="1600" noProof="1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Konflite, Krankmeldungen, Burn-Out, </a:t>
            </a:r>
            <a:r>
              <a:rPr lang="de-DE" altLang="de-DE" sz="1600" noProof="1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Suchtmittelmißbrauch)</a:t>
            </a:r>
            <a:endParaRPr lang="de-DE" altLang="de-DE" noProof="1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65105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6512"/>
            <a:ext cx="3048000" cy="5715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548" y="198875"/>
            <a:ext cx="1084057" cy="1069886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395536" y="1268761"/>
            <a:ext cx="8494633" cy="461665"/>
          </a:xfrm>
          <a:prstGeom prst="rect">
            <a:avLst/>
          </a:prstGeom>
          <a:gradFill>
            <a:gsLst>
              <a:gs pos="0">
                <a:srgbClr val="FF0000"/>
              </a:gs>
              <a:gs pos="9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</a:gradFill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WARUM?</a:t>
            </a:r>
            <a:r>
              <a:rPr lang="de-DE" sz="2400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		</a:t>
            </a:r>
            <a:endParaRPr lang="de-DE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95536" y="1881698"/>
            <a:ext cx="54671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altLang="de-DE" sz="2000" noProof="1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WARUM wir </a:t>
            </a:r>
            <a:r>
              <a:rPr lang="de-DE" altLang="de-DE" sz="2000" b="1" noProof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NICHT</a:t>
            </a:r>
            <a:r>
              <a:rPr lang="de-DE" altLang="de-DE" sz="2000" noProof="1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darauf verzichten können!</a:t>
            </a:r>
          </a:p>
          <a:p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de-DE" sz="20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39552" y="2589584"/>
            <a:ext cx="74943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altLang="de-DE" noProof="1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 Fachkräftemangel lässt sich nicht verdrängen. Mitarbeiter werden </a:t>
            </a:r>
            <a:endParaRPr lang="de-DE" altLang="de-DE" noProof="1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altLang="de-DE" noProof="1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immer </a:t>
            </a:r>
            <a:r>
              <a:rPr lang="de-DE" altLang="de-DE" noProof="1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häufiger abgeworben. Dabei geht dem Unternehmen unmengen </a:t>
            </a:r>
            <a:endParaRPr lang="de-DE" altLang="de-DE" noProof="1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altLang="de-DE" noProof="1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</a:t>
            </a:r>
            <a:r>
              <a:rPr lang="de-DE" altLang="de-DE" noProof="1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Knowhow verloren.</a:t>
            </a:r>
          </a:p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39552" y="4365104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8" name="Bild 2" descr="Fotolia_38745100_L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3645024"/>
            <a:ext cx="4267801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8"/>
          <p:cNvSpPr txBox="1"/>
          <p:nvPr/>
        </p:nvSpPr>
        <p:spPr>
          <a:xfrm>
            <a:off x="5076056" y="4549770"/>
            <a:ext cx="3647152" cy="16296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5000"/>
              </a:lnSpc>
              <a:spcBef>
                <a:spcPct val="20000"/>
              </a:spcBef>
              <a:buClr>
                <a:srgbClr val="FF0000"/>
              </a:buClr>
            </a:pPr>
            <a:r>
              <a:rPr lang="de-DE" altLang="de-DE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 Mitarbeiter der sich im </a:t>
            </a:r>
            <a:endParaRPr lang="de-DE" altLang="de-DE" noProof="1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5000"/>
              </a:lnSpc>
              <a:spcBef>
                <a:spcPct val="20000"/>
              </a:spcBef>
              <a:buClr>
                <a:srgbClr val="FF0000"/>
              </a:buClr>
            </a:pPr>
            <a:r>
              <a:rPr lang="de-DE" altLang="de-DE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Unternehmen </a:t>
            </a:r>
            <a:r>
              <a:rPr lang="de-DE" altLang="de-DE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wohl fühlt und dort </a:t>
            </a:r>
            <a:endParaRPr lang="de-DE" altLang="de-DE" noProof="1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5000"/>
              </a:lnSpc>
              <a:spcBef>
                <a:spcPct val="20000"/>
              </a:spcBef>
              <a:buClr>
                <a:srgbClr val="FF0000"/>
              </a:buClr>
            </a:pPr>
            <a:r>
              <a:rPr lang="de-DE" altLang="de-DE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auch </a:t>
            </a:r>
            <a:r>
              <a:rPr lang="de-DE" altLang="de-DE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eine Wertschätzung erfährt, </a:t>
            </a:r>
            <a:endParaRPr lang="de-DE" altLang="de-DE" noProof="1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5000"/>
              </a:lnSpc>
              <a:spcBef>
                <a:spcPct val="20000"/>
              </a:spcBef>
              <a:buClr>
                <a:srgbClr val="FF0000"/>
              </a:buClr>
            </a:pPr>
            <a:r>
              <a:rPr lang="de-DE" altLang="de-DE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hat </a:t>
            </a:r>
            <a:r>
              <a:rPr lang="de-DE" altLang="de-DE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selten Interesse daran dieses </a:t>
            </a:r>
            <a:endParaRPr lang="de-DE" altLang="de-DE" noProof="1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5000"/>
              </a:lnSpc>
              <a:spcBef>
                <a:spcPct val="20000"/>
              </a:spcBef>
              <a:buClr>
                <a:srgbClr val="FF0000"/>
              </a:buClr>
            </a:pPr>
            <a:r>
              <a:rPr lang="de-DE" altLang="de-DE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Unternehmen </a:t>
            </a:r>
            <a:r>
              <a:rPr lang="de-DE" altLang="de-DE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zu </a:t>
            </a:r>
            <a:r>
              <a:rPr lang="de-DE" altLang="de-DE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verlassen</a:t>
            </a:r>
            <a:r>
              <a:rPr lang="de-DE" altLang="de-DE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57379185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6512"/>
            <a:ext cx="3048000" cy="5715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548" y="198875"/>
            <a:ext cx="1084057" cy="1069886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395536" y="1412776"/>
            <a:ext cx="8494633" cy="461665"/>
          </a:xfrm>
          <a:prstGeom prst="rect">
            <a:avLst/>
          </a:prstGeom>
          <a:gradFill>
            <a:gsLst>
              <a:gs pos="0">
                <a:srgbClr val="FF0000"/>
              </a:gs>
              <a:gs pos="9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</a:gradFill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chemeClr val="bg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WARUM?</a:t>
            </a:r>
            <a:r>
              <a:rPr lang="de-DE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			</a:t>
            </a:r>
            <a:endParaRPr lang="de-DE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95536" y="2276872"/>
            <a:ext cx="5537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altLang="de-DE" sz="2000" noProof="1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WARUM wir </a:t>
            </a:r>
            <a:r>
              <a:rPr lang="de-DE" altLang="de-DE" sz="2000" b="1" noProof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NICHT</a:t>
            </a:r>
            <a:r>
              <a:rPr lang="de-DE" altLang="de-DE" sz="2000" noProof="1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darauf verzichten können!</a:t>
            </a:r>
            <a:r>
              <a:rPr lang="de-DE" sz="2000" dirty="0" smtClean="0"/>
              <a:t> </a:t>
            </a:r>
            <a:endParaRPr lang="de-DE" sz="2000" dirty="0"/>
          </a:p>
        </p:txBody>
      </p:sp>
      <p:sp>
        <p:nvSpPr>
          <p:cNvPr id="4" name="Textfeld 3"/>
          <p:cNvSpPr txBox="1"/>
          <p:nvPr/>
        </p:nvSpPr>
        <p:spPr>
          <a:xfrm>
            <a:off x="539552" y="2996952"/>
            <a:ext cx="83506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noProof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Fachkräfte, die über einen Wechsel der Arbeitgebers nachdenken, </a:t>
            </a:r>
            <a:endParaRPr lang="de-DE" altLang="de-DE" noProof="1" smtClean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altLang="de-DE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informieren </a:t>
            </a:r>
            <a:r>
              <a:rPr lang="de-DE" altLang="de-DE" noProof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sich ausführlich über das Unternehmen bei denen Sie sich bewerben. </a:t>
            </a:r>
            <a:r>
              <a:rPr lang="de-DE" altLang="de-DE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Geld </a:t>
            </a:r>
            <a:r>
              <a:rPr lang="de-DE" altLang="de-DE" noProof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alleine entscheidet heute nicht mehr. </a:t>
            </a:r>
          </a:p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39552" y="4797152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8" name="Bild 20" descr="Fotolia_50343846_L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77072"/>
            <a:ext cx="3432836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8"/>
          <p:cNvSpPr txBox="1"/>
          <p:nvPr/>
        </p:nvSpPr>
        <p:spPr>
          <a:xfrm>
            <a:off x="4860032" y="4797152"/>
            <a:ext cx="34279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 </a:t>
            </a:r>
            <a:r>
              <a:rPr lang="de-DE" altLang="de-DE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Gewinnen Sie neue </a:t>
            </a:r>
            <a:endParaRPr lang="de-DE" altLang="de-DE" noProof="1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altLang="de-DE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de-DE" altLang="de-DE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qualifizierte“ Mitarbeiter durch </a:t>
            </a:r>
            <a:endParaRPr lang="de-DE" altLang="de-DE" noProof="1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altLang="de-DE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 </a:t>
            </a:r>
            <a:r>
              <a:rPr lang="de-DE" altLang="de-DE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gute Betriebsklima und </a:t>
            </a:r>
            <a:endParaRPr lang="de-DE" altLang="de-DE" noProof="1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altLang="de-DE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</a:t>
            </a:r>
            <a:r>
              <a:rPr lang="de-DE" altLang="de-DE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soziale Absicherung.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4021871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6512"/>
            <a:ext cx="3048000" cy="5715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548" y="198875"/>
            <a:ext cx="1084057" cy="1069886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395536" y="1268761"/>
            <a:ext cx="8494633" cy="461665"/>
          </a:xfrm>
          <a:prstGeom prst="rect">
            <a:avLst/>
          </a:prstGeom>
          <a:gradFill>
            <a:gsLst>
              <a:gs pos="0">
                <a:srgbClr val="FF0000"/>
              </a:gs>
              <a:gs pos="9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</a:gradFill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WARUM ALSO?</a:t>
            </a:r>
            <a:r>
              <a:rPr lang="de-DE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		</a:t>
            </a:r>
            <a:endParaRPr lang="de-DE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475656" y="35730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683568" y="34290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 </a:t>
            </a:r>
            <a:endParaRPr lang="de-DE" dirty="0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6235700" y="2343150"/>
            <a:ext cx="2535238" cy="2724150"/>
            <a:chOff x="3978" y="980"/>
            <a:chExt cx="1643" cy="1966"/>
          </a:xfrm>
        </p:grpSpPr>
        <p:pic>
          <p:nvPicPr>
            <p:cNvPr id="10" name="Picture 8" descr="Labels_and_Buttons"/>
            <p:cNvPicPr>
              <a:picLocks noChangeAspect="1" noChangeArrowheads="1"/>
            </p:cNvPicPr>
            <p:nvPr/>
          </p:nvPicPr>
          <p:blipFill>
            <a:blip r:embed="rId4">
              <a:lum brigh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8" y="980"/>
              <a:ext cx="1643" cy="1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3983" y="980"/>
              <a:ext cx="1426" cy="1745"/>
              <a:chOff x="1629" y="2436"/>
              <a:chExt cx="1426" cy="1745"/>
            </a:xfrm>
          </p:grpSpPr>
          <p:sp>
            <p:nvSpPr>
              <p:cNvPr id="12" name="Freeform 10"/>
              <p:cNvSpPr>
                <a:spLocks/>
              </p:cNvSpPr>
              <p:nvPr/>
            </p:nvSpPr>
            <p:spPr bwMode="auto">
              <a:xfrm>
                <a:off x="1629" y="2436"/>
                <a:ext cx="1426" cy="1745"/>
              </a:xfrm>
              <a:custGeom>
                <a:avLst/>
                <a:gdLst>
                  <a:gd name="T0" fmla="*/ 0 w 2042"/>
                  <a:gd name="T1" fmla="*/ 0 h 2500"/>
                  <a:gd name="T2" fmla="*/ 0 w 2042"/>
                  <a:gd name="T3" fmla="*/ 98 h 2500"/>
                  <a:gd name="T4" fmla="*/ 70 w 2042"/>
                  <a:gd name="T5" fmla="*/ 98 h 2500"/>
                  <a:gd name="T6" fmla="*/ 70 w 2042"/>
                  <a:gd name="T7" fmla="*/ 98 h 2500"/>
                  <a:gd name="T8" fmla="*/ 81 w 2042"/>
                  <a:gd name="T9" fmla="*/ 75 h 2500"/>
                  <a:gd name="T10" fmla="*/ 81 w 2042"/>
                  <a:gd name="T11" fmla="*/ 75 h 2500"/>
                  <a:gd name="T12" fmla="*/ 81 w 2042"/>
                  <a:gd name="T13" fmla="*/ 0 h 2500"/>
                  <a:gd name="T14" fmla="*/ 0 w 2042"/>
                  <a:gd name="T15" fmla="*/ 0 h 25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42" h="2500">
                    <a:moveTo>
                      <a:pt x="0" y="0"/>
                    </a:moveTo>
                    <a:lnTo>
                      <a:pt x="0" y="2500"/>
                    </a:lnTo>
                    <a:lnTo>
                      <a:pt x="1762" y="2500"/>
                    </a:lnTo>
                    <a:lnTo>
                      <a:pt x="1768" y="2500"/>
                    </a:lnTo>
                    <a:lnTo>
                      <a:pt x="2042" y="1906"/>
                    </a:lnTo>
                    <a:lnTo>
                      <a:pt x="2042" y="1894"/>
                    </a:lnTo>
                    <a:lnTo>
                      <a:pt x="2042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66"/>
                  </a:gs>
                  <a:gs pos="100000">
                    <a:srgbClr val="FFFFC1"/>
                  </a:gs>
                </a:gsLst>
                <a:lin ang="2700000" scaled="1"/>
              </a:gradFill>
              <a:ln w="9525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auto">
              <a:xfrm>
                <a:off x="2740" y="3766"/>
                <a:ext cx="315" cy="415"/>
              </a:xfrm>
              <a:custGeom>
                <a:avLst/>
                <a:gdLst>
                  <a:gd name="T0" fmla="*/ 17 w 451"/>
                  <a:gd name="T1" fmla="*/ 0 h 594"/>
                  <a:gd name="T2" fmla="*/ 7 w 451"/>
                  <a:gd name="T3" fmla="*/ 24 h 594"/>
                  <a:gd name="T4" fmla="*/ 0 w 451"/>
                  <a:gd name="T5" fmla="*/ 15 h 594"/>
                  <a:gd name="T6" fmla="*/ 17 w 451"/>
                  <a:gd name="T7" fmla="*/ 0 h 59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1" h="594">
                    <a:moveTo>
                      <a:pt x="451" y="0"/>
                    </a:moveTo>
                    <a:lnTo>
                      <a:pt x="181" y="594"/>
                    </a:lnTo>
                    <a:lnTo>
                      <a:pt x="0" y="393"/>
                    </a:lnTo>
                    <a:lnTo>
                      <a:pt x="451" y="0"/>
                    </a:lnTo>
                    <a:close/>
                  </a:path>
                </a:pathLst>
              </a:custGeom>
              <a:solidFill>
                <a:srgbClr val="FFFF66"/>
              </a:solidFill>
              <a:ln w="9525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14" name="Group 12"/>
          <p:cNvGrpSpPr>
            <a:grpSpLocks/>
          </p:cNvGrpSpPr>
          <p:nvPr/>
        </p:nvGrpSpPr>
        <p:grpSpPr bwMode="auto">
          <a:xfrm rot="-188277">
            <a:off x="3343275" y="1970088"/>
            <a:ext cx="2327275" cy="1933575"/>
            <a:chOff x="3978" y="980"/>
            <a:chExt cx="1643" cy="1966"/>
          </a:xfrm>
        </p:grpSpPr>
        <p:pic>
          <p:nvPicPr>
            <p:cNvPr id="15" name="Picture 13" descr="Labels_and_Buttons"/>
            <p:cNvPicPr>
              <a:picLocks noChangeAspect="1" noChangeArrowheads="1"/>
            </p:cNvPicPr>
            <p:nvPr/>
          </p:nvPicPr>
          <p:blipFill>
            <a:blip r:embed="rId4" cstate="print">
              <a:lum bright="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8" y="980"/>
              <a:ext cx="1643" cy="1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3983" y="980"/>
              <a:ext cx="1426" cy="1745"/>
              <a:chOff x="1629" y="2436"/>
              <a:chExt cx="1426" cy="1745"/>
            </a:xfrm>
          </p:grpSpPr>
          <p:sp>
            <p:nvSpPr>
              <p:cNvPr id="17" name="Freeform 15"/>
              <p:cNvSpPr>
                <a:spLocks/>
              </p:cNvSpPr>
              <p:nvPr/>
            </p:nvSpPr>
            <p:spPr bwMode="auto">
              <a:xfrm>
                <a:off x="1629" y="2436"/>
                <a:ext cx="1426" cy="1745"/>
              </a:xfrm>
              <a:custGeom>
                <a:avLst/>
                <a:gdLst>
                  <a:gd name="T0" fmla="*/ 0 w 2042"/>
                  <a:gd name="T1" fmla="*/ 0 h 2500"/>
                  <a:gd name="T2" fmla="*/ 0 w 2042"/>
                  <a:gd name="T3" fmla="*/ 98 h 2500"/>
                  <a:gd name="T4" fmla="*/ 70 w 2042"/>
                  <a:gd name="T5" fmla="*/ 98 h 2500"/>
                  <a:gd name="T6" fmla="*/ 70 w 2042"/>
                  <a:gd name="T7" fmla="*/ 98 h 2500"/>
                  <a:gd name="T8" fmla="*/ 81 w 2042"/>
                  <a:gd name="T9" fmla="*/ 75 h 2500"/>
                  <a:gd name="T10" fmla="*/ 81 w 2042"/>
                  <a:gd name="T11" fmla="*/ 75 h 2500"/>
                  <a:gd name="T12" fmla="*/ 81 w 2042"/>
                  <a:gd name="T13" fmla="*/ 0 h 2500"/>
                  <a:gd name="T14" fmla="*/ 0 w 2042"/>
                  <a:gd name="T15" fmla="*/ 0 h 25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42" h="2500">
                    <a:moveTo>
                      <a:pt x="0" y="0"/>
                    </a:moveTo>
                    <a:lnTo>
                      <a:pt x="0" y="2500"/>
                    </a:lnTo>
                    <a:lnTo>
                      <a:pt x="1762" y="2500"/>
                    </a:lnTo>
                    <a:lnTo>
                      <a:pt x="1768" y="2500"/>
                    </a:lnTo>
                    <a:lnTo>
                      <a:pt x="2042" y="1906"/>
                    </a:lnTo>
                    <a:lnTo>
                      <a:pt x="2042" y="1894"/>
                    </a:lnTo>
                    <a:lnTo>
                      <a:pt x="2042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66"/>
                  </a:gs>
                  <a:gs pos="100000">
                    <a:srgbClr val="FFFFC1"/>
                  </a:gs>
                </a:gsLst>
                <a:lin ang="2700000" scaled="1"/>
              </a:gradFill>
              <a:ln w="9525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740" y="3766"/>
                <a:ext cx="315" cy="415"/>
              </a:xfrm>
              <a:custGeom>
                <a:avLst/>
                <a:gdLst>
                  <a:gd name="T0" fmla="*/ 17 w 451"/>
                  <a:gd name="T1" fmla="*/ 0 h 594"/>
                  <a:gd name="T2" fmla="*/ 7 w 451"/>
                  <a:gd name="T3" fmla="*/ 24 h 594"/>
                  <a:gd name="T4" fmla="*/ 0 w 451"/>
                  <a:gd name="T5" fmla="*/ 15 h 594"/>
                  <a:gd name="T6" fmla="*/ 17 w 451"/>
                  <a:gd name="T7" fmla="*/ 0 h 59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1" h="594">
                    <a:moveTo>
                      <a:pt x="451" y="0"/>
                    </a:moveTo>
                    <a:lnTo>
                      <a:pt x="181" y="594"/>
                    </a:lnTo>
                    <a:lnTo>
                      <a:pt x="0" y="393"/>
                    </a:lnTo>
                    <a:lnTo>
                      <a:pt x="451" y="0"/>
                    </a:lnTo>
                    <a:close/>
                  </a:path>
                </a:pathLst>
              </a:custGeom>
              <a:solidFill>
                <a:srgbClr val="FFFF66"/>
              </a:solidFill>
              <a:ln w="9525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19" name="Group 18"/>
          <p:cNvGrpSpPr>
            <a:grpSpLocks/>
          </p:cNvGrpSpPr>
          <p:nvPr/>
        </p:nvGrpSpPr>
        <p:grpSpPr bwMode="auto">
          <a:xfrm rot="-405267">
            <a:off x="560388" y="2317750"/>
            <a:ext cx="2327275" cy="1933575"/>
            <a:chOff x="3978" y="980"/>
            <a:chExt cx="1643" cy="1966"/>
          </a:xfrm>
        </p:grpSpPr>
        <p:pic>
          <p:nvPicPr>
            <p:cNvPr id="20" name="Picture 19" descr="Labels_and_Buttons"/>
            <p:cNvPicPr>
              <a:picLocks noChangeAspect="1" noChangeArrowheads="1"/>
            </p:cNvPicPr>
            <p:nvPr/>
          </p:nvPicPr>
          <p:blipFill>
            <a:blip r:embed="rId4" cstate="print">
              <a:lum bright="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8" y="980"/>
              <a:ext cx="1643" cy="1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1" name="Group 20"/>
            <p:cNvGrpSpPr>
              <a:grpSpLocks/>
            </p:cNvGrpSpPr>
            <p:nvPr/>
          </p:nvGrpSpPr>
          <p:grpSpPr bwMode="auto">
            <a:xfrm>
              <a:off x="3983" y="980"/>
              <a:ext cx="1426" cy="1745"/>
              <a:chOff x="1629" y="2436"/>
              <a:chExt cx="1426" cy="1745"/>
            </a:xfrm>
          </p:grpSpPr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1629" y="2436"/>
                <a:ext cx="1426" cy="1745"/>
              </a:xfrm>
              <a:custGeom>
                <a:avLst/>
                <a:gdLst>
                  <a:gd name="T0" fmla="*/ 0 w 2042"/>
                  <a:gd name="T1" fmla="*/ 0 h 2500"/>
                  <a:gd name="T2" fmla="*/ 0 w 2042"/>
                  <a:gd name="T3" fmla="*/ 98 h 2500"/>
                  <a:gd name="T4" fmla="*/ 70 w 2042"/>
                  <a:gd name="T5" fmla="*/ 98 h 2500"/>
                  <a:gd name="T6" fmla="*/ 70 w 2042"/>
                  <a:gd name="T7" fmla="*/ 98 h 2500"/>
                  <a:gd name="T8" fmla="*/ 81 w 2042"/>
                  <a:gd name="T9" fmla="*/ 75 h 2500"/>
                  <a:gd name="T10" fmla="*/ 81 w 2042"/>
                  <a:gd name="T11" fmla="*/ 75 h 2500"/>
                  <a:gd name="T12" fmla="*/ 81 w 2042"/>
                  <a:gd name="T13" fmla="*/ 0 h 2500"/>
                  <a:gd name="T14" fmla="*/ 0 w 2042"/>
                  <a:gd name="T15" fmla="*/ 0 h 25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42" h="2500">
                    <a:moveTo>
                      <a:pt x="0" y="0"/>
                    </a:moveTo>
                    <a:lnTo>
                      <a:pt x="0" y="2500"/>
                    </a:lnTo>
                    <a:lnTo>
                      <a:pt x="1762" y="2500"/>
                    </a:lnTo>
                    <a:lnTo>
                      <a:pt x="1768" y="2500"/>
                    </a:lnTo>
                    <a:lnTo>
                      <a:pt x="2042" y="1906"/>
                    </a:lnTo>
                    <a:lnTo>
                      <a:pt x="2042" y="1894"/>
                    </a:lnTo>
                    <a:lnTo>
                      <a:pt x="2042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66"/>
                  </a:gs>
                  <a:gs pos="100000">
                    <a:srgbClr val="FFFFC1"/>
                  </a:gs>
                </a:gsLst>
                <a:lin ang="2700000" scaled="1"/>
              </a:gradFill>
              <a:ln w="9525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2740" y="3766"/>
                <a:ext cx="315" cy="415"/>
              </a:xfrm>
              <a:custGeom>
                <a:avLst/>
                <a:gdLst>
                  <a:gd name="T0" fmla="*/ 17 w 451"/>
                  <a:gd name="T1" fmla="*/ 0 h 594"/>
                  <a:gd name="T2" fmla="*/ 7 w 451"/>
                  <a:gd name="T3" fmla="*/ 24 h 594"/>
                  <a:gd name="T4" fmla="*/ 0 w 451"/>
                  <a:gd name="T5" fmla="*/ 15 h 594"/>
                  <a:gd name="T6" fmla="*/ 17 w 451"/>
                  <a:gd name="T7" fmla="*/ 0 h 59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1" h="594">
                    <a:moveTo>
                      <a:pt x="451" y="0"/>
                    </a:moveTo>
                    <a:lnTo>
                      <a:pt x="181" y="594"/>
                    </a:lnTo>
                    <a:lnTo>
                      <a:pt x="0" y="393"/>
                    </a:lnTo>
                    <a:lnTo>
                      <a:pt x="451" y="0"/>
                    </a:lnTo>
                    <a:close/>
                  </a:path>
                </a:pathLst>
              </a:custGeom>
              <a:solidFill>
                <a:srgbClr val="FFFF66"/>
              </a:solidFill>
              <a:ln w="9525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24" name="Group 24"/>
          <p:cNvGrpSpPr>
            <a:grpSpLocks/>
          </p:cNvGrpSpPr>
          <p:nvPr/>
        </p:nvGrpSpPr>
        <p:grpSpPr bwMode="auto">
          <a:xfrm rot="201586">
            <a:off x="1468438" y="3648075"/>
            <a:ext cx="2903537" cy="2312988"/>
            <a:chOff x="3978" y="980"/>
            <a:chExt cx="1643" cy="1966"/>
          </a:xfrm>
        </p:grpSpPr>
        <p:pic>
          <p:nvPicPr>
            <p:cNvPr id="25" name="Picture 25" descr="Labels_and_Buttons"/>
            <p:cNvPicPr>
              <a:picLocks noChangeAspect="1" noChangeArrowheads="1"/>
            </p:cNvPicPr>
            <p:nvPr/>
          </p:nvPicPr>
          <p:blipFill>
            <a:blip r:embed="rId4">
              <a:lum bright="6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8" y="980"/>
              <a:ext cx="1643" cy="1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6" name="Group 26"/>
            <p:cNvGrpSpPr>
              <a:grpSpLocks/>
            </p:cNvGrpSpPr>
            <p:nvPr/>
          </p:nvGrpSpPr>
          <p:grpSpPr bwMode="auto">
            <a:xfrm>
              <a:off x="3983" y="980"/>
              <a:ext cx="1426" cy="1745"/>
              <a:chOff x="1629" y="2436"/>
              <a:chExt cx="1426" cy="1745"/>
            </a:xfrm>
          </p:grpSpPr>
          <p:sp>
            <p:nvSpPr>
              <p:cNvPr id="27" name="Freeform 27"/>
              <p:cNvSpPr>
                <a:spLocks/>
              </p:cNvSpPr>
              <p:nvPr/>
            </p:nvSpPr>
            <p:spPr bwMode="auto">
              <a:xfrm>
                <a:off x="1629" y="2436"/>
                <a:ext cx="1426" cy="1745"/>
              </a:xfrm>
              <a:custGeom>
                <a:avLst/>
                <a:gdLst>
                  <a:gd name="T0" fmla="*/ 0 w 2042"/>
                  <a:gd name="T1" fmla="*/ 0 h 2500"/>
                  <a:gd name="T2" fmla="*/ 0 w 2042"/>
                  <a:gd name="T3" fmla="*/ 98 h 2500"/>
                  <a:gd name="T4" fmla="*/ 70 w 2042"/>
                  <a:gd name="T5" fmla="*/ 98 h 2500"/>
                  <a:gd name="T6" fmla="*/ 70 w 2042"/>
                  <a:gd name="T7" fmla="*/ 98 h 2500"/>
                  <a:gd name="T8" fmla="*/ 81 w 2042"/>
                  <a:gd name="T9" fmla="*/ 75 h 2500"/>
                  <a:gd name="T10" fmla="*/ 81 w 2042"/>
                  <a:gd name="T11" fmla="*/ 75 h 2500"/>
                  <a:gd name="T12" fmla="*/ 81 w 2042"/>
                  <a:gd name="T13" fmla="*/ 0 h 2500"/>
                  <a:gd name="T14" fmla="*/ 0 w 2042"/>
                  <a:gd name="T15" fmla="*/ 0 h 25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42" h="2500">
                    <a:moveTo>
                      <a:pt x="0" y="0"/>
                    </a:moveTo>
                    <a:lnTo>
                      <a:pt x="0" y="2500"/>
                    </a:lnTo>
                    <a:lnTo>
                      <a:pt x="1762" y="2500"/>
                    </a:lnTo>
                    <a:lnTo>
                      <a:pt x="1768" y="2500"/>
                    </a:lnTo>
                    <a:lnTo>
                      <a:pt x="2042" y="1906"/>
                    </a:lnTo>
                    <a:lnTo>
                      <a:pt x="2042" y="1894"/>
                    </a:lnTo>
                    <a:lnTo>
                      <a:pt x="2042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66"/>
                  </a:gs>
                  <a:gs pos="100000">
                    <a:srgbClr val="FFFFC1"/>
                  </a:gs>
                </a:gsLst>
                <a:lin ang="2700000" scaled="1"/>
              </a:gradFill>
              <a:ln w="9525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8" name="Freeform 28"/>
              <p:cNvSpPr>
                <a:spLocks/>
              </p:cNvSpPr>
              <p:nvPr/>
            </p:nvSpPr>
            <p:spPr bwMode="auto">
              <a:xfrm>
                <a:off x="2740" y="3766"/>
                <a:ext cx="315" cy="415"/>
              </a:xfrm>
              <a:custGeom>
                <a:avLst/>
                <a:gdLst>
                  <a:gd name="T0" fmla="*/ 17 w 451"/>
                  <a:gd name="T1" fmla="*/ 0 h 594"/>
                  <a:gd name="T2" fmla="*/ 7 w 451"/>
                  <a:gd name="T3" fmla="*/ 24 h 594"/>
                  <a:gd name="T4" fmla="*/ 0 w 451"/>
                  <a:gd name="T5" fmla="*/ 15 h 594"/>
                  <a:gd name="T6" fmla="*/ 17 w 451"/>
                  <a:gd name="T7" fmla="*/ 0 h 59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1" h="594">
                    <a:moveTo>
                      <a:pt x="451" y="0"/>
                    </a:moveTo>
                    <a:lnTo>
                      <a:pt x="181" y="594"/>
                    </a:lnTo>
                    <a:lnTo>
                      <a:pt x="0" y="393"/>
                    </a:lnTo>
                    <a:lnTo>
                      <a:pt x="451" y="0"/>
                    </a:lnTo>
                    <a:close/>
                  </a:path>
                </a:pathLst>
              </a:custGeom>
              <a:solidFill>
                <a:srgbClr val="FFFF66"/>
              </a:solidFill>
              <a:ln w="9525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29" name="Group 29"/>
          <p:cNvGrpSpPr>
            <a:grpSpLocks/>
          </p:cNvGrpSpPr>
          <p:nvPr/>
        </p:nvGrpSpPr>
        <p:grpSpPr bwMode="auto">
          <a:xfrm rot="-977643">
            <a:off x="4275138" y="3373438"/>
            <a:ext cx="2638425" cy="2363787"/>
            <a:chOff x="3978" y="980"/>
            <a:chExt cx="1643" cy="1966"/>
          </a:xfrm>
        </p:grpSpPr>
        <p:pic>
          <p:nvPicPr>
            <p:cNvPr id="30" name="Picture 30" descr="Labels_and_Buttons"/>
            <p:cNvPicPr>
              <a:picLocks noChangeAspect="1" noChangeArrowheads="1"/>
            </p:cNvPicPr>
            <p:nvPr/>
          </p:nvPicPr>
          <p:blipFill>
            <a:blip r:embed="rId4">
              <a:lum bright="6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8" y="980"/>
              <a:ext cx="1643" cy="1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1" name="Group 31"/>
            <p:cNvGrpSpPr>
              <a:grpSpLocks/>
            </p:cNvGrpSpPr>
            <p:nvPr/>
          </p:nvGrpSpPr>
          <p:grpSpPr bwMode="auto">
            <a:xfrm>
              <a:off x="3983" y="980"/>
              <a:ext cx="1426" cy="1745"/>
              <a:chOff x="1629" y="2436"/>
              <a:chExt cx="1426" cy="1745"/>
            </a:xfrm>
          </p:grpSpPr>
          <p:sp>
            <p:nvSpPr>
              <p:cNvPr id="32" name="Freeform 32"/>
              <p:cNvSpPr>
                <a:spLocks/>
              </p:cNvSpPr>
              <p:nvPr/>
            </p:nvSpPr>
            <p:spPr bwMode="auto">
              <a:xfrm>
                <a:off x="1629" y="2436"/>
                <a:ext cx="1426" cy="1745"/>
              </a:xfrm>
              <a:custGeom>
                <a:avLst/>
                <a:gdLst>
                  <a:gd name="T0" fmla="*/ 0 w 2042"/>
                  <a:gd name="T1" fmla="*/ 0 h 2500"/>
                  <a:gd name="T2" fmla="*/ 0 w 2042"/>
                  <a:gd name="T3" fmla="*/ 98 h 2500"/>
                  <a:gd name="T4" fmla="*/ 70 w 2042"/>
                  <a:gd name="T5" fmla="*/ 98 h 2500"/>
                  <a:gd name="T6" fmla="*/ 70 w 2042"/>
                  <a:gd name="T7" fmla="*/ 98 h 2500"/>
                  <a:gd name="T8" fmla="*/ 81 w 2042"/>
                  <a:gd name="T9" fmla="*/ 75 h 2500"/>
                  <a:gd name="T10" fmla="*/ 81 w 2042"/>
                  <a:gd name="T11" fmla="*/ 75 h 2500"/>
                  <a:gd name="T12" fmla="*/ 81 w 2042"/>
                  <a:gd name="T13" fmla="*/ 0 h 2500"/>
                  <a:gd name="T14" fmla="*/ 0 w 2042"/>
                  <a:gd name="T15" fmla="*/ 0 h 25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42" h="2500">
                    <a:moveTo>
                      <a:pt x="0" y="0"/>
                    </a:moveTo>
                    <a:lnTo>
                      <a:pt x="0" y="2500"/>
                    </a:lnTo>
                    <a:lnTo>
                      <a:pt x="1762" y="2500"/>
                    </a:lnTo>
                    <a:lnTo>
                      <a:pt x="1768" y="2500"/>
                    </a:lnTo>
                    <a:lnTo>
                      <a:pt x="2042" y="1906"/>
                    </a:lnTo>
                    <a:lnTo>
                      <a:pt x="2042" y="1894"/>
                    </a:lnTo>
                    <a:lnTo>
                      <a:pt x="2042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66"/>
                  </a:gs>
                  <a:gs pos="100000">
                    <a:srgbClr val="FFFFC1"/>
                  </a:gs>
                </a:gsLst>
                <a:lin ang="2700000" scaled="1"/>
              </a:gradFill>
              <a:ln w="9525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3" name="Freeform 33"/>
              <p:cNvSpPr>
                <a:spLocks/>
              </p:cNvSpPr>
              <p:nvPr/>
            </p:nvSpPr>
            <p:spPr bwMode="auto">
              <a:xfrm>
                <a:off x="2740" y="3766"/>
                <a:ext cx="315" cy="415"/>
              </a:xfrm>
              <a:custGeom>
                <a:avLst/>
                <a:gdLst>
                  <a:gd name="T0" fmla="*/ 17 w 451"/>
                  <a:gd name="T1" fmla="*/ 0 h 594"/>
                  <a:gd name="T2" fmla="*/ 7 w 451"/>
                  <a:gd name="T3" fmla="*/ 24 h 594"/>
                  <a:gd name="T4" fmla="*/ 0 w 451"/>
                  <a:gd name="T5" fmla="*/ 15 h 594"/>
                  <a:gd name="T6" fmla="*/ 17 w 451"/>
                  <a:gd name="T7" fmla="*/ 0 h 59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1" h="594">
                    <a:moveTo>
                      <a:pt x="451" y="0"/>
                    </a:moveTo>
                    <a:lnTo>
                      <a:pt x="181" y="594"/>
                    </a:lnTo>
                    <a:lnTo>
                      <a:pt x="0" y="393"/>
                    </a:lnTo>
                    <a:lnTo>
                      <a:pt x="451" y="0"/>
                    </a:lnTo>
                    <a:close/>
                  </a:path>
                </a:pathLst>
              </a:custGeom>
              <a:solidFill>
                <a:srgbClr val="FFFF66"/>
              </a:solidFill>
              <a:ln w="9525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34" name="Text Box 19"/>
          <p:cNvSpPr txBox="1">
            <a:spLocks noChangeArrowheads="1"/>
          </p:cNvSpPr>
          <p:nvPr/>
        </p:nvSpPr>
        <p:spPr bwMode="gray">
          <a:xfrm rot="21213028">
            <a:off x="541338" y="2780655"/>
            <a:ext cx="20208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Aft>
                <a:spcPct val="40000"/>
              </a:spcAft>
              <a:defRPr/>
            </a:pPr>
            <a:r>
              <a:rPr lang="de-DE" altLang="de-DE" sz="1500" b="1" noProof="1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Mobbing</a:t>
            </a:r>
            <a:r>
              <a:rPr lang="de-DE" altLang="de-DE" sz="1500" noProof="1" smtClean="0">
                <a:solidFill>
                  <a:srgbClr val="0808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altLang="de-DE" sz="1500" noProof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wird  frühzeitig erkannt.</a:t>
            </a:r>
          </a:p>
        </p:txBody>
      </p:sp>
      <p:sp>
        <p:nvSpPr>
          <p:cNvPr id="35" name="Text Box 19"/>
          <p:cNvSpPr txBox="1">
            <a:spLocks noChangeArrowheads="1"/>
          </p:cNvSpPr>
          <p:nvPr/>
        </p:nvSpPr>
        <p:spPr bwMode="gray">
          <a:xfrm>
            <a:off x="6405563" y="2659063"/>
            <a:ext cx="1911350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Aft>
                <a:spcPct val="40000"/>
              </a:spcAft>
              <a:defRPr/>
            </a:pPr>
            <a:r>
              <a:rPr lang="de-DE" altLang="de-DE" sz="1500" noProof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Gefahr eines </a:t>
            </a:r>
            <a:r>
              <a:rPr lang="de-DE" altLang="de-DE" sz="1500" b="1" noProof="1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Burn-Out</a:t>
            </a:r>
            <a:r>
              <a:rPr lang="de-DE" altLang="de-DE" sz="1500" noProof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kann frühzeitig erkannt werden und entsprechend Maßnahmen eingeleitet werden.</a:t>
            </a:r>
          </a:p>
        </p:txBody>
      </p:sp>
      <p:sp>
        <p:nvSpPr>
          <p:cNvPr id="36" name="Text Box 19"/>
          <p:cNvSpPr txBox="1">
            <a:spLocks noChangeArrowheads="1"/>
          </p:cNvSpPr>
          <p:nvPr/>
        </p:nvSpPr>
        <p:spPr bwMode="gray">
          <a:xfrm rot="20632540">
            <a:off x="4408488" y="3668043"/>
            <a:ext cx="2011362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Aft>
                <a:spcPct val="40000"/>
              </a:spcAft>
              <a:defRPr/>
            </a:pPr>
            <a:r>
              <a:rPr lang="de-DE" altLang="de-DE" sz="1500" noProof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Bei </a:t>
            </a:r>
            <a:r>
              <a:rPr lang="de-DE" altLang="de-DE" sz="1500" b="1" noProof="1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Problemen im privaten Umfeld </a:t>
            </a:r>
            <a:r>
              <a:rPr lang="de-DE" altLang="de-DE" sz="1500" noProof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können Hilfen aufgezeigt werden bevor es z.B. zur </a:t>
            </a:r>
            <a:r>
              <a:rPr lang="de-DE" altLang="de-DE" sz="1500" b="1" noProof="1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Suchterkrankung</a:t>
            </a:r>
            <a:r>
              <a:rPr lang="de-DE" altLang="de-DE" sz="1500" noProof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kommt</a:t>
            </a:r>
            <a:r>
              <a:rPr lang="de-DE" altLang="de-DE" sz="1500" noProof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</a:t>
            </a:r>
            <a:endParaRPr lang="de-DE" altLang="de-DE" sz="1500" noProof="1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Text Box 19"/>
          <p:cNvSpPr txBox="1">
            <a:spLocks noChangeArrowheads="1"/>
          </p:cNvSpPr>
          <p:nvPr/>
        </p:nvSpPr>
        <p:spPr bwMode="gray">
          <a:xfrm rot="268302">
            <a:off x="1619250" y="3868738"/>
            <a:ext cx="2341563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Aft>
                <a:spcPct val="40000"/>
              </a:spcAft>
              <a:defRPr/>
            </a:pPr>
            <a:r>
              <a:rPr lang="de-DE" altLang="de-DE" sz="15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Krisen</a:t>
            </a:r>
            <a:r>
              <a:rPr lang="de-DE" altLang="de-DE" sz="15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im Unternehmen werden begleitet und verhindern eine Schockstarre.</a:t>
            </a:r>
            <a:br>
              <a:rPr lang="de-DE" altLang="de-DE" sz="15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5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(Unfall, Tod eines Kollegen…….)</a:t>
            </a:r>
            <a:endParaRPr lang="de-DE" altLang="de-DE" sz="1500" noProof="1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gray">
          <a:xfrm rot="21394350">
            <a:off x="3578225" y="2363614"/>
            <a:ext cx="1584325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Aft>
                <a:spcPct val="40000"/>
              </a:spcAft>
              <a:defRPr/>
            </a:pPr>
            <a:r>
              <a:rPr lang="de-DE" altLang="de-DE" sz="1500" b="1" noProof="1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Konflikte</a:t>
            </a:r>
            <a:r>
              <a:rPr lang="de-DE" altLang="de-DE" sz="1500" noProof="1" smtClean="0">
                <a:solidFill>
                  <a:srgbClr val="0808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altLang="de-DE" sz="1500" noProof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werden aufgegriffen bevor sie eskalieren.</a:t>
            </a:r>
          </a:p>
        </p:txBody>
      </p:sp>
    </p:spTree>
    <p:extLst>
      <p:ext uri="{BB962C8B-B14F-4D97-AF65-F5344CB8AC3E}">
        <p14:creationId xmlns:p14="http://schemas.microsoft.com/office/powerpoint/2010/main" val="3858220468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6512"/>
            <a:ext cx="3048000" cy="5715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548" y="198875"/>
            <a:ext cx="1084057" cy="1069886"/>
          </a:xfrm>
          <a:prstGeom prst="rect">
            <a:avLst/>
          </a:prstGeom>
        </p:spPr>
      </p:pic>
      <p:grpSp>
        <p:nvGrpSpPr>
          <p:cNvPr id="148" name="Group 221"/>
          <p:cNvGrpSpPr>
            <a:grpSpLocks/>
          </p:cNvGrpSpPr>
          <p:nvPr/>
        </p:nvGrpSpPr>
        <p:grpSpPr bwMode="auto">
          <a:xfrm>
            <a:off x="5195888" y="4740275"/>
            <a:ext cx="1128712" cy="1057275"/>
            <a:chOff x="3273" y="2986"/>
            <a:chExt cx="711" cy="666"/>
          </a:xfrm>
        </p:grpSpPr>
        <p:sp>
          <p:nvSpPr>
            <p:cNvPr id="149" name="Rectangle 136"/>
            <p:cNvSpPr>
              <a:spLocks noChangeArrowheads="1"/>
            </p:cNvSpPr>
            <p:nvPr/>
          </p:nvSpPr>
          <p:spPr bwMode="gray">
            <a:xfrm>
              <a:off x="3319" y="3412"/>
              <a:ext cx="665" cy="240"/>
            </a:xfrm>
            <a:prstGeom prst="rect">
              <a:avLst/>
            </a:prstGeom>
            <a:solidFill>
              <a:srgbClr val="E8E8E8"/>
            </a:solidFill>
            <a:ln w="9525">
              <a:solidFill>
                <a:srgbClr val="E8E8E8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150" name="Rectangle 137"/>
            <p:cNvSpPr>
              <a:spLocks noChangeArrowheads="1"/>
            </p:cNvSpPr>
            <p:nvPr/>
          </p:nvSpPr>
          <p:spPr bwMode="gray">
            <a:xfrm>
              <a:off x="3319" y="3412"/>
              <a:ext cx="665" cy="240"/>
            </a:xfrm>
            <a:prstGeom prst="rect">
              <a:avLst/>
            </a:prstGeom>
            <a:solidFill>
              <a:srgbClr val="E8E8E8"/>
            </a:solidFill>
            <a:ln w="9525">
              <a:solidFill>
                <a:srgbClr val="E8E8E8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151" name="Freeform 138"/>
            <p:cNvSpPr>
              <a:spLocks/>
            </p:cNvSpPr>
            <p:nvPr/>
          </p:nvSpPr>
          <p:spPr bwMode="gray">
            <a:xfrm>
              <a:off x="3273" y="2986"/>
              <a:ext cx="46" cy="666"/>
            </a:xfrm>
            <a:custGeom>
              <a:avLst/>
              <a:gdLst>
                <a:gd name="T0" fmla="*/ 0 w 46"/>
                <a:gd name="T1" fmla="*/ 0 h 666"/>
                <a:gd name="T2" fmla="*/ 0 w 46"/>
                <a:gd name="T3" fmla="*/ 214 h 666"/>
                <a:gd name="T4" fmla="*/ 46 w 46"/>
                <a:gd name="T5" fmla="*/ 666 h 666"/>
                <a:gd name="T6" fmla="*/ 46 w 46"/>
                <a:gd name="T7" fmla="*/ 426 h 666"/>
                <a:gd name="T8" fmla="*/ 0 w 46"/>
                <a:gd name="T9" fmla="*/ 0 h 6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" h="666">
                  <a:moveTo>
                    <a:pt x="0" y="0"/>
                  </a:moveTo>
                  <a:lnTo>
                    <a:pt x="0" y="214"/>
                  </a:lnTo>
                  <a:lnTo>
                    <a:pt x="46" y="666"/>
                  </a:lnTo>
                  <a:lnTo>
                    <a:pt x="46" y="4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solidFill>
                <a:srgbClr val="E8E8E8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2" name="Freeform 139"/>
            <p:cNvSpPr>
              <a:spLocks/>
            </p:cNvSpPr>
            <p:nvPr/>
          </p:nvSpPr>
          <p:spPr bwMode="gray">
            <a:xfrm>
              <a:off x="3273" y="2986"/>
              <a:ext cx="46" cy="666"/>
            </a:xfrm>
            <a:custGeom>
              <a:avLst/>
              <a:gdLst>
                <a:gd name="T0" fmla="*/ 0 w 46"/>
                <a:gd name="T1" fmla="*/ 0 h 666"/>
                <a:gd name="T2" fmla="*/ 0 w 46"/>
                <a:gd name="T3" fmla="*/ 214 h 666"/>
                <a:gd name="T4" fmla="*/ 46 w 46"/>
                <a:gd name="T5" fmla="*/ 666 h 666"/>
                <a:gd name="T6" fmla="*/ 46 w 46"/>
                <a:gd name="T7" fmla="*/ 426 h 666"/>
                <a:gd name="T8" fmla="*/ 0 w 46"/>
                <a:gd name="T9" fmla="*/ 0 h 6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" h="666">
                  <a:moveTo>
                    <a:pt x="0" y="0"/>
                  </a:moveTo>
                  <a:lnTo>
                    <a:pt x="0" y="214"/>
                  </a:lnTo>
                  <a:lnTo>
                    <a:pt x="46" y="666"/>
                  </a:lnTo>
                  <a:lnTo>
                    <a:pt x="46" y="426"/>
                  </a:lnTo>
                  <a:lnTo>
                    <a:pt x="0" y="0"/>
                  </a:lnTo>
                </a:path>
              </a:pathLst>
            </a:custGeom>
            <a:solidFill>
              <a:srgbClr val="E8E8E8"/>
            </a:solidFill>
            <a:ln w="9525">
              <a:solidFill>
                <a:srgbClr val="E8E8E8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3" name="Freeform 140"/>
            <p:cNvSpPr>
              <a:spLocks/>
            </p:cNvSpPr>
            <p:nvPr/>
          </p:nvSpPr>
          <p:spPr bwMode="gray">
            <a:xfrm>
              <a:off x="3273" y="2986"/>
              <a:ext cx="711" cy="426"/>
            </a:xfrm>
            <a:custGeom>
              <a:avLst/>
              <a:gdLst>
                <a:gd name="T0" fmla="*/ 591 w 711"/>
                <a:gd name="T1" fmla="*/ 0 h 426"/>
                <a:gd name="T2" fmla="*/ 0 w 711"/>
                <a:gd name="T3" fmla="*/ 0 h 426"/>
                <a:gd name="T4" fmla="*/ 46 w 711"/>
                <a:gd name="T5" fmla="*/ 426 h 426"/>
                <a:gd name="T6" fmla="*/ 711 w 711"/>
                <a:gd name="T7" fmla="*/ 426 h 426"/>
                <a:gd name="T8" fmla="*/ 591 w 711"/>
                <a:gd name="T9" fmla="*/ 0 h 4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11" h="426">
                  <a:moveTo>
                    <a:pt x="591" y="0"/>
                  </a:moveTo>
                  <a:lnTo>
                    <a:pt x="0" y="0"/>
                  </a:lnTo>
                  <a:lnTo>
                    <a:pt x="46" y="426"/>
                  </a:lnTo>
                  <a:lnTo>
                    <a:pt x="711" y="426"/>
                  </a:lnTo>
                  <a:lnTo>
                    <a:pt x="591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solidFill>
                <a:srgbClr val="E8E8E8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4" name="Freeform 141"/>
            <p:cNvSpPr>
              <a:spLocks/>
            </p:cNvSpPr>
            <p:nvPr/>
          </p:nvSpPr>
          <p:spPr bwMode="gray">
            <a:xfrm>
              <a:off x="3273" y="2986"/>
              <a:ext cx="711" cy="426"/>
            </a:xfrm>
            <a:custGeom>
              <a:avLst/>
              <a:gdLst>
                <a:gd name="T0" fmla="*/ 591 w 711"/>
                <a:gd name="T1" fmla="*/ 0 h 426"/>
                <a:gd name="T2" fmla="*/ 0 w 711"/>
                <a:gd name="T3" fmla="*/ 0 h 426"/>
                <a:gd name="T4" fmla="*/ 46 w 711"/>
                <a:gd name="T5" fmla="*/ 426 h 426"/>
                <a:gd name="T6" fmla="*/ 711 w 711"/>
                <a:gd name="T7" fmla="*/ 426 h 426"/>
                <a:gd name="T8" fmla="*/ 591 w 711"/>
                <a:gd name="T9" fmla="*/ 0 h 4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11" h="426">
                  <a:moveTo>
                    <a:pt x="591" y="0"/>
                  </a:moveTo>
                  <a:lnTo>
                    <a:pt x="0" y="0"/>
                  </a:lnTo>
                  <a:lnTo>
                    <a:pt x="46" y="426"/>
                  </a:lnTo>
                  <a:lnTo>
                    <a:pt x="711" y="426"/>
                  </a:lnTo>
                  <a:lnTo>
                    <a:pt x="591" y="0"/>
                  </a:lnTo>
                </a:path>
              </a:pathLst>
            </a:custGeom>
            <a:solidFill>
              <a:srgbClr val="E8E8E8"/>
            </a:solidFill>
            <a:ln w="9525">
              <a:solidFill>
                <a:srgbClr val="E8E8E8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5" name="Freeform 142"/>
            <p:cNvSpPr>
              <a:spLocks/>
            </p:cNvSpPr>
            <p:nvPr/>
          </p:nvSpPr>
          <p:spPr bwMode="gray">
            <a:xfrm>
              <a:off x="3922" y="3412"/>
              <a:ext cx="62" cy="240"/>
            </a:xfrm>
            <a:custGeom>
              <a:avLst/>
              <a:gdLst>
                <a:gd name="T0" fmla="*/ 62 w 62"/>
                <a:gd name="T1" fmla="*/ 0 h 240"/>
                <a:gd name="T2" fmla="*/ 0 w 62"/>
                <a:gd name="T3" fmla="*/ 0 h 240"/>
                <a:gd name="T4" fmla="*/ 62 w 62"/>
                <a:gd name="T5" fmla="*/ 240 h 240"/>
                <a:gd name="T6" fmla="*/ 62 w 62"/>
                <a:gd name="T7" fmla="*/ 0 h 2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" h="240">
                  <a:moveTo>
                    <a:pt x="62" y="0"/>
                  </a:moveTo>
                  <a:lnTo>
                    <a:pt x="0" y="0"/>
                  </a:lnTo>
                  <a:lnTo>
                    <a:pt x="62" y="24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solidFill>
                <a:srgbClr val="E8E8E8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6" name="Freeform 143"/>
            <p:cNvSpPr>
              <a:spLocks/>
            </p:cNvSpPr>
            <p:nvPr/>
          </p:nvSpPr>
          <p:spPr bwMode="gray">
            <a:xfrm>
              <a:off x="3922" y="3412"/>
              <a:ext cx="62" cy="240"/>
            </a:xfrm>
            <a:custGeom>
              <a:avLst/>
              <a:gdLst>
                <a:gd name="T0" fmla="*/ 62 w 62"/>
                <a:gd name="T1" fmla="*/ 0 h 240"/>
                <a:gd name="T2" fmla="*/ 0 w 62"/>
                <a:gd name="T3" fmla="*/ 0 h 240"/>
                <a:gd name="T4" fmla="*/ 62 w 62"/>
                <a:gd name="T5" fmla="*/ 240 h 240"/>
                <a:gd name="T6" fmla="*/ 62 w 62"/>
                <a:gd name="T7" fmla="*/ 0 h 2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" h="240">
                  <a:moveTo>
                    <a:pt x="62" y="0"/>
                  </a:moveTo>
                  <a:lnTo>
                    <a:pt x="0" y="0"/>
                  </a:lnTo>
                  <a:lnTo>
                    <a:pt x="62" y="240"/>
                  </a:lnTo>
                  <a:lnTo>
                    <a:pt x="62" y="0"/>
                  </a:lnTo>
                </a:path>
              </a:pathLst>
            </a:custGeom>
            <a:solidFill>
              <a:srgbClr val="E8E8E8"/>
            </a:solidFill>
            <a:ln w="9525">
              <a:solidFill>
                <a:srgbClr val="E8E8E8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7" name="Freeform 144"/>
            <p:cNvSpPr>
              <a:spLocks/>
            </p:cNvSpPr>
            <p:nvPr/>
          </p:nvSpPr>
          <p:spPr bwMode="gray">
            <a:xfrm>
              <a:off x="3273" y="2986"/>
              <a:ext cx="24" cy="214"/>
            </a:xfrm>
            <a:custGeom>
              <a:avLst/>
              <a:gdLst>
                <a:gd name="T0" fmla="*/ 0 w 24"/>
                <a:gd name="T1" fmla="*/ 0 h 214"/>
                <a:gd name="T2" fmla="*/ 0 w 24"/>
                <a:gd name="T3" fmla="*/ 214 h 214"/>
                <a:gd name="T4" fmla="*/ 0 w 24"/>
                <a:gd name="T5" fmla="*/ 214 h 214"/>
                <a:gd name="T6" fmla="*/ 24 w 24"/>
                <a:gd name="T7" fmla="*/ 214 h 214"/>
                <a:gd name="T8" fmla="*/ 0 w 24"/>
                <a:gd name="T9" fmla="*/ 0 h 2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" h="214">
                  <a:moveTo>
                    <a:pt x="0" y="0"/>
                  </a:moveTo>
                  <a:lnTo>
                    <a:pt x="0" y="214"/>
                  </a:lnTo>
                  <a:lnTo>
                    <a:pt x="24" y="2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solidFill>
                <a:srgbClr val="E8E8E8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8" name="Freeform 145"/>
            <p:cNvSpPr>
              <a:spLocks/>
            </p:cNvSpPr>
            <p:nvPr/>
          </p:nvSpPr>
          <p:spPr bwMode="gray">
            <a:xfrm>
              <a:off x="3273" y="2986"/>
              <a:ext cx="24" cy="214"/>
            </a:xfrm>
            <a:custGeom>
              <a:avLst/>
              <a:gdLst>
                <a:gd name="T0" fmla="*/ 0 w 24"/>
                <a:gd name="T1" fmla="*/ 0 h 214"/>
                <a:gd name="T2" fmla="*/ 0 w 24"/>
                <a:gd name="T3" fmla="*/ 214 h 214"/>
                <a:gd name="T4" fmla="*/ 0 w 24"/>
                <a:gd name="T5" fmla="*/ 214 h 214"/>
                <a:gd name="T6" fmla="*/ 24 w 24"/>
                <a:gd name="T7" fmla="*/ 214 h 214"/>
                <a:gd name="T8" fmla="*/ 0 w 24"/>
                <a:gd name="T9" fmla="*/ 0 h 2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" h="214">
                  <a:moveTo>
                    <a:pt x="0" y="0"/>
                  </a:moveTo>
                  <a:lnTo>
                    <a:pt x="0" y="214"/>
                  </a:lnTo>
                  <a:lnTo>
                    <a:pt x="24" y="214"/>
                  </a:lnTo>
                  <a:lnTo>
                    <a:pt x="0" y="0"/>
                  </a:lnTo>
                </a:path>
              </a:pathLst>
            </a:custGeom>
            <a:solidFill>
              <a:srgbClr val="E8E8E8"/>
            </a:solidFill>
            <a:ln w="9525">
              <a:solidFill>
                <a:srgbClr val="E8E8E8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9" name="Freeform 146"/>
            <p:cNvSpPr>
              <a:spLocks/>
            </p:cNvSpPr>
            <p:nvPr/>
          </p:nvSpPr>
          <p:spPr bwMode="gray">
            <a:xfrm>
              <a:off x="3273" y="2986"/>
              <a:ext cx="711" cy="426"/>
            </a:xfrm>
            <a:custGeom>
              <a:avLst/>
              <a:gdLst>
                <a:gd name="T0" fmla="*/ 591 w 711"/>
                <a:gd name="T1" fmla="*/ 0 h 426"/>
                <a:gd name="T2" fmla="*/ 0 w 711"/>
                <a:gd name="T3" fmla="*/ 0 h 426"/>
                <a:gd name="T4" fmla="*/ 24 w 711"/>
                <a:gd name="T5" fmla="*/ 214 h 426"/>
                <a:gd name="T6" fmla="*/ 591 w 711"/>
                <a:gd name="T7" fmla="*/ 214 h 426"/>
                <a:gd name="T8" fmla="*/ 649 w 711"/>
                <a:gd name="T9" fmla="*/ 426 h 426"/>
                <a:gd name="T10" fmla="*/ 711 w 711"/>
                <a:gd name="T11" fmla="*/ 426 h 426"/>
                <a:gd name="T12" fmla="*/ 591 w 711"/>
                <a:gd name="T13" fmla="*/ 0 h 4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11" h="426">
                  <a:moveTo>
                    <a:pt x="591" y="0"/>
                  </a:moveTo>
                  <a:lnTo>
                    <a:pt x="0" y="0"/>
                  </a:lnTo>
                  <a:lnTo>
                    <a:pt x="24" y="214"/>
                  </a:lnTo>
                  <a:lnTo>
                    <a:pt x="591" y="214"/>
                  </a:lnTo>
                  <a:lnTo>
                    <a:pt x="649" y="426"/>
                  </a:lnTo>
                  <a:lnTo>
                    <a:pt x="711" y="426"/>
                  </a:lnTo>
                  <a:lnTo>
                    <a:pt x="591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solidFill>
                <a:srgbClr val="E8E8E8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60" name="Group 220"/>
          <p:cNvGrpSpPr>
            <a:grpSpLocks/>
          </p:cNvGrpSpPr>
          <p:nvPr/>
        </p:nvGrpSpPr>
        <p:grpSpPr bwMode="auto">
          <a:xfrm>
            <a:off x="4052888" y="4721225"/>
            <a:ext cx="1054100" cy="1076325"/>
            <a:chOff x="2553" y="2974"/>
            <a:chExt cx="664" cy="678"/>
          </a:xfrm>
        </p:grpSpPr>
        <p:sp>
          <p:nvSpPr>
            <p:cNvPr id="161" name="Rectangle 148"/>
            <p:cNvSpPr>
              <a:spLocks noChangeArrowheads="1"/>
            </p:cNvSpPr>
            <p:nvPr/>
          </p:nvSpPr>
          <p:spPr bwMode="gray">
            <a:xfrm>
              <a:off x="2553" y="3412"/>
              <a:ext cx="664" cy="240"/>
            </a:xfrm>
            <a:prstGeom prst="rect">
              <a:avLst/>
            </a:prstGeom>
            <a:solidFill>
              <a:srgbClr val="E8E8E8"/>
            </a:solidFill>
            <a:ln w="9525">
              <a:solidFill>
                <a:srgbClr val="E8E8E8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162" name="Rectangle 149"/>
            <p:cNvSpPr>
              <a:spLocks noChangeArrowheads="1"/>
            </p:cNvSpPr>
            <p:nvPr/>
          </p:nvSpPr>
          <p:spPr bwMode="gray">
            <a:xfrm>
              <a:off x="2553" y="3412"/>
              <a:ext cx="664" cy="240"/>
            </a:xfrm>
            <a:prstGeom prst="rect">
              <a:avLst/>
            </a:prstGeom>
            <a:solidFill>
              <a:srgbClr val="E8E8E8"/>
            </a:solidFill>
            <a:ln w="9525">
              <a:solidFill>
                <a:srgbClr val="E8E8E8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163" name="Freeform 150"/>
            <p:cNvSpPr>
              <a:spLocks/>
            </p:cNvSpPr>
            <p:nvPr/>
          </p:nvSpPr>
          <p:spPr bwMode="gray">
            <a:xfrm>
              <a:off x="2553" y="2974"/>
              <a:ext cx="664" cy="438"/>
            </a:xfrm>
            <a:custGeom>
              <a:avLst/>
              <a:gdLst>
                <a:gd name="T0" fmla="*/ 630 w 664"/>
                <a:gd name="T1" fmla="*/ 0 h 438"/>
                <a:gd name="T2" fmla="*/ 34 w 664"/>
                <a:gd name="T3" fmla="*/ 0 h 438"/>
                <a:gd name="T4" fmla="*/ 0 w 664"/>
                <a:gd name="T5" fmla="*/ 438 h 438"/>
                <a:gd name="T6" fmla="*/ 664 w 664"/>
                <a:gd name="T7" fmla="*/ 438 h 438"/>
                <a:gd name="T8" fmla="*/ 630 w 664"/>
                <a:gd name="T9" fmla="*/ 0 h 4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4" h="438">
                  <a:moveTo>
                    <a:pt x="630" y="0"/>
                  </a:moveTo>
                  <a:lnTo>
                    <a:pt x="34" y="0"/>
                  </a:lnTo>
                  <a:lnTo>
                    <a:pt x="0" y="438"/>
                  </a:lnTo>
                  <a:lnTo>
                    <a:pt x="664" y="438"/>
                  </a:lnTo>
                  <a:lnTo>
                    <a:pt x="630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solidFill>
                <a:srgbClr val="E8E8E8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4" name="Freeform 151"/>
            <p:cNvSpPr>
              <a:spLocks/>
            </p:cNvSpPr>
            <p:nvPr/>
          </p:nvSpPr>
          <p:spPr bwMode="gray">
            <a:xfrm>
              <a:off x="2553" y="2974"/>
              <a:ext cx="664" cy="438"/>
            </a:xfrm>
            <a:custGeom>
              <a:avLst/>
              <a:gdLst>
                <a:gd name="T0" fmla="*/ 630 w 664"/>
                <a:gd name="T1" fmla="*/ 0 h 438"/>
                <a:gd name="T2" fmla="*/ 34 w 664"/>
                <a:gd name="T3" fmla="*/ 0 h 438"/>
                <a:gd name="T4" fmla="*/ 0 w 664"/>
                <a:gd name="T5" fmla="*/ 438 h 438"/>
                <a:gd name="T6" fmla="*/ 664 w 664"/>
                <a:gd name="T7" fmla="*/ 438 h 438"/>
                <a:gd name="T8" fmla="*/ 630 w 664"/>
                <a:gd name="T9" fmla="*/ 0 h 4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4" h="438">
                  <a:moveTo>
                    <a:pt x="630" y="0"/>
                  </a:moveTo>
                  <a:lnTo>
                    <a:pt x="34" y="0"/>
                  </a:lnTo>
                  <a:lnTo>
                    <a:pt x="0" y="438"/>
                  </a:lnTo>
                  <a:lnTo>
                    <a:pt x="664" y="438"/>
                  </a:lnTo>
                  <a:lnTo>
                    <a:pt x="630" y="0"/>
                  </a:lnTo>
                </a:path>
              </a:pathLst>
            </a:custGeom>
            <a:solidFill>
              <a:srgbClr val="E8E8E8"/>
            </a:solidFill>
            <a:ln w="9525">
              <a:solidFill>
                <a:srgbClr val="E8E8E8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5" name="Freeform 152"/>
            <p:cNvSpPr>
              <a:spLocks noEditPoints="1"/>
            </p:cNvSpPr>
            <p:nvPr/>
          </p:nvSpPr>
          <p:spPr bwMode="gray">
            <a:xfrm>
              <a:off x="2553" y="3412"/>
              <a:ext cx="664" cy="240"/>
            </a:xfrm>
            <a:custGeom>
              <a:avLst/>
              <a:gdLst>
                <a:gd name="T0" fmla="*/ 18 w 664"/>
                <a:gd name="T1" fmla="*/ 0 h 240"/>
                <a:gd name="T2" fmla="*/ 0 w 664"/>
                <a:gd name="T3" fmla="*/ 0 h 240"/>
                <a:gd name="T4" fmla="*/ 0 w 664"/>
                <a:gd name="T5" fmla="*/ 240 h 240"/>
                <a:gd name="T6" fmla="*/ 18 w 664"/>
                <a:gd name="T7" fmla="*/ 0 h 240"/>
                <a:gd name="T8" fmla="*/ 664 w 664"/>
                <a:gd name="T9" fmla="*/ 0 h 240"/>
                <a:gd name="T10" fmla="*/ 646 w 664"/>
                <a:gd name="T11" fmla="*/ 0 h 240"/>
                <a:gd name="T12" fmla="*/ 664 w 664"/>
                <a:gd name="T13" fmla="*/ 240 h 240"/>
                <a:gd name="T14" fmla="*/ 664 w 664"/>
                <a:gd name="T15" fmla="*/ 0 h 2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64" h="240">
                  <a:moveTo>
                    <a:pt x="18" y="0"/>
                  </a:moveTo>
                  <a:lnTo>
                    <a:pt x="0" y="0"/>
                  </a:lnTo>
                  <a:lnTo>
                    <a:pt x="0" y="240"/>
                  </a:lnTo>
                  <a:lnTo>
                    <a:pt x="18" y="0"/>
                  </a:lnTo>
                  <a:close/>
                  <a:moveTo>
                    <a:pt x="664" y="0"/>
                  </a:moveTo>
                  <a:lnTo>
                    <a:pt x="646" y="0"/>
                  </a:lnTo>
                  <a:lnTo>
                    <a:pt x="664" y="240"/>
                  </a:lnTo>
                  <a:lnTo>
                    <a:pt x="664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solidFill>
                <a:srgbClr val="E8E8E8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6" name="Freeform 153"/>
            <p:cNvSpPr>
              <a:spLocks noEditPoints="1"/>
            </p:cNvSpPr>
            <p:nvPr/>
          </p:nvSpPr>
          <p:spPr bwMode="gray">
            <a:xfrm>
              <a:off x="2553" y="3412"/>
              <a:ext cx="664" cy="240"/>
            </a:xfrm>
            <a:custGeom>
              <a:avLst/>
              <a:gdLst>
                <a:gd name="T0" fmla="*/ 18 w 664"/>
                <a:gd name="T1" fmla="*/ 0 h 240"/>
                <a:gd name="T2" fmla="*/ 0 w 664"/>
                <a:gd name="T3" fmla="*/ 0 h 240"/>
                <a:gd name="T4" fmla="*/ 0 w 664"/>
                <a:gd name="T5" fmla="*/ 240 h 240"/>
                <a:gd name="T6" fmla="*/ 18 w 664"/>
                <a:gd name="T7" fmla="*/ 0 h 240"/>
                <a:gd name="T8" fmla="*/ 664 w 664"/>
                <a:gd name="T9" fmla="*/ 0 h 240"/>
                <a:gd name="T10" fmla="*/ 646 w 664"/>
                <a:gd name="T11" fmla="*/ 0 h 240"/>
                <a:gd name="T12" fmla="*/ 664 w 664"/>
                <a:gd name="T13" fmla="*/ 240 h 240"/>
                <a:gd name="T14" fmla="*/ 664 w 664"/>
                <a:gd name="T15" fmla="*/ 0 h 2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64" h="240">
                  <a:moveTo>
                    <a:pt x="18" y="0"/>
                  </a:moveTo>
                  <a:lnTo>
                    <a:pt x="0" y="0"/>
                  </a:lnTo>
                  <a:lnTo>
                    <a:pt x="0" y="240"/>
                  </a:lnTo>
                  <a:lnTo>
                    <a:pt x="18" y="0"/>
                  </a:lnTo>
                  <a:moveTo>
                    <a:pt x="664" y="0"/>
                  </a:moveTo>
                  <a:lnTo>
                    <a:pt x="646" y="0"/>
                  </a:lnTo>
                  <a:lnTo>
                    <a:pt x="664" y="240"/>
                  </a:lnTo>
                  <a:lnTo>
                    <a:pt x="664" y="0"/>
                  </a:lnTo>
                </a:path>
              </a:pathLst>
            </a:custGeom>
            <a:solidFill>
              <a:srgbClr val="E8E8E8"/>
            </a:solidFill>
            <a:ln w="9525">
              <a:solidFill>
                <a:srgbClr val="E8E8E8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7" name="Freeform 154"/>
            <p:cNvSpPr>
              <a:spLocks/>
            </p:cNvSpPr>
            <p:nvPr/>
          </p:nvSpPr>
          <p:spPr bwMode="gray">
            <a:xfrm>
              <a:off x="2553" y="2974"/>
              <a:ext cx="664" cy="438"/>
            </a:xfrm>
            <a:custGeom>
              <a:avLst/>
              <a:gdLst>
                <a:gd name="T0" fmla="*/ 630 w 664"/>
                <a:gd name="T1" fmla="*/ 0 h 438"/>
                <a:gd name="T2" fmla="*/ 34 w 664"/>
                <a:gd name="T3" fmla="*/ 0 h 438"/>
                <a:gd name="T4" fmla="*/ 0 w 664"/>
                <a:gd name="T5" fmla="*/ 438 h 438"/>
                <a:gd name="T6" fmla="*/ 18 w 664"/>
                <a:gd name="T7" fmla="*/ 438 h 438"/>
                <a:gd name="T8" fmla="*/ 34 w 664"/>
                <a:gd name="T9" fmla="*/ 228 h 438"/>
                <a:gd name="T10" fmla="*/ 630 w 664"/>
                <a:gd name="T11" fmla="*/ 228 h 438"/>
                <a:gd name="T12" fmla="*/ 646 w 664"/>
                <a:gd name="T13" fmla="*/ 438 h 438"/>
                <a:gd name="T14" fmla="*/ 664 w 664"/>
                <a:gd name="T15" fmla="*/ 438 h 438"/>
                <a:gd name="T16" fmla="*/ 630 w 664"/>
                <a:gd name="T17" fmla="*/ 0 h 4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64" h="438">
                  <a:moveTo>
                    <a:pt x="630" y="0"/>
                  </a:moveTo>
                  <a:lnTo>
                    <a:pt x="34" y="0"/>
                  </a:lnTo>
                  <a:lnTo>
                    <a:pt x="0" y="438"/>
                  </a:lnTo>
                  <a:lnTo>
                    <a:pt x="18" y="438"/>
                  </a:lnTo>
                  <a:lnTo>
                    <a:pt x="34" y="228"/>
                  </a:lnTo>
                  <a:lnTo>
                    <a:pt x="630" y="228"/>
                  </a:lnTo>
                  <a:lnTo>
                    <a:pt x="646" y="438"/>
                  </a:lnTo>
                  <a:lnTo>
                    <a:pt x="664" y="438"/>
                  </a:lnTo>
                  <a:lnTo>
                    <a:pt x="630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solidFill>
                <a:srgbClr val="E8E8E8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8" name="Freeform 155"/>
            <p:cNvSpPr>
              <a:spLocks/>
            </p:cNvSpPr>
            <p:nvPr/>
          </p:nvSpPr>
          <p:spPr bwMode="gray">
            <a:xfrm>
              <a:off x="2553" y="2974"/>
              <a:ext cx="664" cy="438"/>
            </a:xfrm>
            <a:custGeom>
              <a:avLst/>
              <a:gdLst>
                <a:gd name="T0" fmla="*/ 630 w 664"/>
                <a:gd name="T1" fmla="*/ 0 h 438"/>
                <a:gd name="T2" fmla="*/ 34 w 664"/>
                <a:gd name="T3" fmla="*/ 0 h 438"/>
                <a:gd name="T4" fmla="*/ 0 w 664"/>
                <a:gd name="T5" fmla="*/ 438 h 438"/>
                <a:gd name="T6" fmla="*/ 18 w 664"/>
                <a:gd name="T7" fmla="*/ 438 h 438"/>
                <a:gd name="T8" fmla="*/ 34 w 664"/>
                <a:gd name="T9" fmla="*/ 228 h 438"/>
                <a:gd name="T10" fmla="*/ 630 w 664"/>
                <a:gd name="T11" fmla="*/ 228 h 438"/>
                <a:gd name="T12" fmla="*/ 646 w 664"/>
                <a:gd name="T13" fmla="*/ 438 h 438"/>
                <a:gd name="T14" fmla="*/ 664 w 664"/>
                <a:gd name="T15" fmla="*/ 438 h 438"/>
                <a:gd name="T16" fmla="*/ 630 w 664"/>
                <a:gd name="T17" fmla="*/ 0 h 4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64" h="438">
                  <a:moveTo>
                    <a:pt x="630" y="0"/>
                  </a:moveTo>
                  <a:lnTo>
                    <a:pt x="34" y="0"/>
                  </a:lnTo>
                  <a:lnTo>
                    <a:pt x="0" y="438"/>
                  </a:lnTo>
                  <a:lnTo>
                    <a:pt x="18" y="438"/>
                  </a:lnTo>
                  <a:lnTo>
                    <a:pt x="34" y="228"/>
                  </a:lnTo>
                  <a:lnTo>
                    <a:pt x="630" y="228"/>
                  </a:lnTo>
                  <a:lnTo>
                    <a:pt x="646" y="438"/>
                  </a:lnTo>
                  <a:lnTo>
                    <a:pt x="664" y="438"/>
                  </a:lnTo>
                  <a:lnTo>
                    <a:pt x="630" y="0"/>
                  </a:lnTo>
                </a:path>
              </a:pathLst>
            </a:custGeom>
            <a:solidFill>
              <a:srgbClr val="E8E8E8"/>
            </a:solidFill>
            <a:ln w="9525">
              <a:solidFill>
                <a:srgbClr val="E8E8E8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69" name="Group 209"/>
          <p:cNvGrpSpPr>
            <a:grpSpLocks/>
          </p:cNvGrpSpPr>
          <p:nvPr/>
        </p:nvGrpSpPr>
        <p:grpSpPr bwMode="auto">
          <a:xfrm>
            <a:off x="1673225" y="4702175"/>
            <a:ext cx="1285875" cy="1095375"/>
            <a:chOff x="1054" y="2962"/>
            <a:chExt cx="810" cy="690"/>
          </a:xfrm>
        </p:grpSpPr>
        <p:grpSp>
          <p:nvGrpSpPr>
            <p:cNvPr id="170" name="Group 208"/>
            <p:cNvGrpSpPr>
              <a:grpSpLocks/>
            </p:cNvGrpSpPr>
            <p:nvPr/>
          </p:nvGrpSpPr>
          <p:grpSpPr bwMode="auto">
            <a:xfrm>
              <a:off x="1054" y="2962"/>
              <a:ext cx="810" cy="690"/>
              <a:chOff x="1054" y="2962"/>
              <a:chExt cx="810" cy="690"/>
            </a:xfrm>
          </p:grpSpPr>
          <p:sp>
            <p:nvSpPr>
              <p:cNvPr id="172" name="Rectangle 158"/>
              <p:cNvSpPr>
                <a:spLocks noChangeArrowheads="1"/>
              </p:cNvSpPr>
              <p:nvPr/>
            </p:nvSpPr>
            <p:spPr bwMode="gray">
              <a:xfrm>
                <a:off x="1054" y="3412"/>
                <a:ext cx="664" cy="240"/>
              </a:xfrm>
              <a:prstGeom prst="rect">
                <a:avLst/>
              </a:prstGeom>
              <a:solidFill>
                <a:srgbClr val="E8E8E8"/>
              </a:solidFill>
              <a:ln w="9525">
                <a:solidFill>
                  <a:srgbClr val="E8E8E8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endParaRPr lang="de-DE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73" name="Freeform 159"/>
              <p:cNvSpPr>
                <a:spLocks/>
              </p:cNvSpPr>
              <p:nvPr/>
            </p:nvSpPr>
            <p:spPr bwMode="gray">
              <a:xfrm>
                <a:off x="1754" y="2962"/>
                <a:ext cx="110" cy="678"/>
              </a:xfrm>
              <a:custGeom>
                <a:avLst/>
                <a:gdLst>
                  <a:gd name="T0" fmla="*/ 110 w 110"/>
                  <a:gd name="T1" fmla="*/ 0 h 678"/>
                  <a:gd name="T2" fmla="*/ 110 w 110"/>
                  <a:gd name="T3" fmla="*/ 232 h 678"/>
                  <a:gd name="T4" fmla="*/ 0 w 110"/>
                  <a:gd name="T5" fmla="*/ 678 h 678"/>
                  <a:gd name="T6" fmla="*/ 0 w 110"/>
                  <a:gd name="T7" fmla="*/ 438 h 678"/>
                  <a:gd name="T8" fmla="*/ 110 w 110"/>
                  <a:gd name="T9" fmla="*/ 0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0" h="678">
                    <a:moveTo>
                      <a:pt x="110" y="0"/>
                    </a:moveTo>
                    <a:lnTo>
                      <a:pt x="110" y="232"/>
                    </a:lnTo>
                    <a:lnTo>
                      <a:pt x="0" y="678"/>
                    </a:lnTo>
                    <a:lnTo>
                      <a:pt x="0" y="438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E8E8E8"/>
              </a:solidFill>
              <a:ln w="9525">
                <a:solidFill>
                  <a:srgbClr val="E8E8E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74" name="Freeform 160"/>
              <p:cNvSpPr>
                <a:spLocks/>
              </p:cNvSpPr>
              <p:nvPr/>
            </p:nvSpPr>
            <p:spPr bwMode="gray">
              <a:xfrm>
                <a:off x="1090" y="2962"/>
                <a:ext cx="774" cy="438"/>
              </a:xfrm>
              <a:custGeom>
                <a:avLst/>
                <a:gdLst>
                  <a:gd name="T0" fmla="*/ 774 w 774"/>
                  <a:gd name="T1" fmla="*/ 0 h 438"/>
                  <a:gd name="T2" fmla="*/ 170 w 774"/>
                  <a:gd name="T3" fmla="*/ 0 h 438"/>
                  <a:gd name="T4" fmla="*/ 0 w 774"/>
                  <a:gd name="T5" fmla="*/ 438 h 438"/>
                  <a:gd name="T6" fmla="*/ 664 w 774"/>
                  <a:gd name="T7" fmla="*/ 438 h 438"/>
                  <a:gd name="T8" fmla="*/ 774 w 774"/>
                  <a:gd name="T9" fmla="*/ 0 h 4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74" h="438">
                    <a:moveTo>
                      <a:pt x="774" y="0"/>
                    </a:moveTo>
                    <a:lnTo>
                      <a:pt x="170" y="0"/>
                    </a:lnTo>
                    <a:lnTo>
                      <a:pt x="0" y="438"/>
                    </a:lnTo>
                    <a:lnTo>
                      <a:pt x="664" y="438"/>
                    </a:lnTo>
                    <a:lnTo>
                      <a:pt x="774" y="0"/>
                    </a:lnTo>
                    <a:close/>
                  </a:path>
                </a:pathLst>
              </a:custGeom>
              <a:solidFill>
                <a:srgbClr val="E8E8E8"/>
              </a:solidFill>
              <a:ln w="9525">
                <a:solidFill>
                  <a:srgbClr val="E8E8E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75" name="Rectangle 161"/>
              <p:cNvSpPr>
                <a:spLocks noChangeArrowheads="1"/>
              </p:cNvSpPr>
              <p:nvPr/>
            </p:nvSpPr>
            <p:spPr bwMode="gray">
              <a:xfrm>
                <a:off x="1090" y="3400"/>
                <a:ext cx="664" cy="240"/>
              </a:xfrm>
              <a:prstGeom prst="rect">
                <a:avLst/>
              </a:prstGeom>
              <a:solidFill>
                <a:srgbClr val="E8E8E8"/>
              </a:solidFill>
              <a:ln w="9525">
                <a:solidFill>
                  <a:srgbClr val="E8E8E8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endParaRPr lang="de-DE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76" name="Freeform 162"/>
              <p:cNvSpPr>
                <a:spLocks/>
              </p:cNvSpPr>
              <p:nvPr/>
            </p:nvSpPr>
            <p:spPr bwMode="gray">
              <a:xfrm>
                <a:off x="1806" y="2962"/>
                <a:ext cx="58" cy="232"/>
              </a:xfrm>
              <a:custGeom>
                <a:avLst/>
                <a:gdLst>
                  <a:gd name="T0" fmla="*/ 58 w 58"/>
                  <a:gd name="T1" fmla="*/ 0 h 232"/>
                  <a:gd name="T2" fmla="*/ 0 w 58"/>
                  <a:gd name="T3" fmla="*/ 232 h 232"/>
                  <a:gd name="T4" fmla="*/ 52 w 58"/>
                  <a:gd name="T5" fmla="*/ 232 h 232"/>
                  <a:gd name="T6" fmla="*/ 52 w 58"/>
                  <a:gd name="T7" fmla="*/ 196 h 232"/>
                  <a:gd name="T8" fmla="*/ 58 w 58"/>
                  <a:gd name="T9" fmla="*/ 170 h 232"/>
                  <a:gd name="T10" fmla="*/ 58 w 58"/>
                  <a:gd name="T11" fmla="*/ 0 h 2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8" h="232">
                    <a:moveTo>
                      <a:pt x="58" y="0"/>
                    </a:moveTo>
                    <a:lnTo>
                      <a:pt x="0" y="232"/>
                    </a:lnTo>
                    <a:lnTo>
                      <a:pt x="52" y="232"/>
                    </a:lnTo>
                    <a:lnTo>
                      <a:pt x="52" y="196"/>
                    </a:lnTo>
                    <a:lnTo>
                      <a:pt x="58" y="170"/>
                    </a:lnTo>
                    <a:lnTo>
                      <a:pt x="58" y="0"/>
                    </a:lnTo>
                  </a:path>
                </a:pathLst>
              </a:custGeom>
              <a:solidFill>
                <a:srgbClr val="E8E8E8"/>
              </a:solidFill>
              <a:ln w="9525">
                <a:solidFill>
                  <a:srgbClr val="E8E8E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77" name="Freeform 163"/>
              <p:cNvSpPr>
                <a:spLocks/>
              </p:cNvSpPr>
              <p:nvPr/>
            </p:nvSpPr>
            <p:spPr bwMode="gray">
              <a:xfrm>
                <a:off x="1090" y="2962"/>
                <a:ext cx="774" cy="438"/>
              </a:xfrm>
              <a:custGeom>
                <a:avLst/>
                <a:gdLst>
                  <a:gd name="T0" fmla="*/ 774 w 774"/>
                  <a:gd name="T1" fmla="*/ 0 h 438"/>
                  <a:gd name="T2" fmla="*/ 170 w 774"/>
                  <a:gd name="T3" fmla="*/ 0 h 438"/>
                  <a:gd name="T4" fmla="*/ 74 w 774"/>
                  <a:gd name="T5" fmla="*/ 246 h 438"/>
                  <a:gd name="T6" fmla="*/ 0 w 774"/>
                  <a:gd name="T7" fmla="*/ 438 h 438"/>
                  <a:gd name="T8" fmla="*/ 92 w 774"/>
                  <a:gd name="T9" fmla="*/ 438 h 438"/>
                  <a:gd name="T10" fmla="*/ 170 w 774"/>
                  <a:gd name="T11" fmla="*/ 232 h 438"/>
                  <a:gd name="T12" fmla="*/ 716 w 774"/>
                  <a:gd name="T13" fmla="*/ 232 h 438"/>
                  <a:gd name="T14" fmla="*/ 774 w 774"/>
                  <a:gd name="T15" fmla="*/ 0 h 43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74" h="438">
                    <a:moveTo>
                      <a:pt x="774" y="0"/>
                    </a:moveTo>
                    <a:lnTo>
                      <a:pt x="170" y="0"/>
                    </a:lnTo>
                    <a:lnTo>
                      <a:pt x="74" y="246"/>
                    </a:lnTo>
                    <a:lnTo>
                      <a:pt x="0" y="438"/>
                    </a:lnTo>
                    <a:lnTo>
                      <a:pt x="92" y="438"/>
                    </a:lnTo>
                    <a:lnTo>
                      <a:pt x="170" y="232"/>
                    </a:lnTo>
                    <a:lnTo>
                      <a:pt x="716" y="232"/>
                    </a:lnTo>
                    <a:lnTo>
                      <a:pt x="774" y="0"/>
                    </a:lnTo>
                    <a:close/>
                  </a:path>
                </a:pathLst>
              </a:custGeom>
              <a:solidFill>
                <a:srgbClr val="E8E8E8"/>
              </a:solidFill>
              <a:ln w="9525">
                <a:solidFill>
                  <a:srgbClr val="E8E8E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71" name="Freeform 164"/>
            <p:cNvSpPr>
              <a:spLocks/>
            </p:cNvSpPr>
            <p:nvPr/>
          </p:nvSpPr>
          <p:spPr bwMode="gray">
            <a:xfrm>
              <a:off x="1090" y="3400"/>
              <a:ext cx="92" cy="240"/>
            </a:xfrm>
            <a:custGeom>
              <a:avLst/>
              <a:gdLst>
                <a:gd name="T0" fmla="*/ 92 w 92"/>
                <a:gd name="T1" fmla="*/ 0 h 240"/>
                <a:gd name="T2" fmla="*/ 0 w 92"/>
                <a:gd name="T3" fmla="*/ 0 h 240"/>
                <a:gd name="T4" fmla="*/ 0 w 92"/>
                <a:gd name="T5" fmla="*/ 4 h 240"/>
                <a:gd name="T6" fmla="*/ 0 w 92"/>
                <a:gd name="T7" fmla="*/ 240 h 240"/>
                <a:gd name="T8" fmla="*/ 92 w 92"/>
                <a:gd name="T9" fmla="*/ 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2" h="240">
                  <a:moveTo>
                    <a:pt x="92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240"/>
                  </a:lnTo>
                  <a:lnTo>
                    <a:pt x="92" y="0"/>
                  </a:lnTo>
                </a:path>
              </a:pathLst>
            </a:custGeom>
            <a:solidFill>
              <a:srgbClr val="E8E8E8"/>
            </a:solidFill>
            <a:ln w="9525">
              <a:solidFill>
                <a:srgbClr val="E8E8E8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78" name="Group 205"/>
          <p:cNvGrpSpPr>
            <a:grpSpLocks/>
          </p:cNvGrpSpPr>
          <p:nvPr/>
        </p:nvGrpSpPr>
        <p:grpSpPr bwMode="auto">
          <a:xfrm>
            <a:off x="2886075" y="4718050"/>
            <a:ext cx="1122363" cy="1079500"/>
            <a:chOff x="1818" y="2972"/>
            <a:chExt cx="707" cy="680"/>
          </a:xfrm>
        </p:grpSpPr>
        <p:sp>
          <p:nvSpPr>
            <p:cNvPr id="179" name="Freeform 166"/>
            <p:cNvSpPr>
              <a:spLocks/>
            </p:cNvSpPr>
            <p:nvPr/>
          </p:nvSpPr>
          <p:spPr bwMode="gray">
            <a:xfrm>
              <a:off x="2483" y="2972"/>
              <a:ext cx="42" cy="680"/>
            </a:xfrm>
            <a:custGeom>
              <a:avLst/>
              <a:gdLst>
                <a:gd name="T0" fmla="*/ 42 w 42"/>
                <a:gd name="T1" fmla="*/ 0 h 680"/>
                <a:gd name="T2" fmla="*/ 42 w 42"/>
                <a:gd name="T3" fmla="*/ 226 h 680"/>
                <a:gd name="T4" fmla="*/ 0 w 42"/>
                <a:gd name="T5" fmla="*/ 680 h 680"/>
                <a:gd name="T6" fmla="*/ 0 w 42"/>
                <a:gd name="T7" fmla="*/ 438 h 680"/>
                <a:gd name="T8" fmla="*/ 42 w 42"/>
                <a:gd name="T9" fmla="*/ 0 h 6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680">
                  <a:moveTo>
                    <a:pt x="42" y="0"/>
                  </a:moveTo>
                  <a:lnTo>
                    <a:pt x="42" y="226"/>
                  </a:lnTo>
                  <a:lnTo>
                    <a:pt x="0" y="680"/>
                  </a:lnTo>
                  <a:lnTo>
                    <a:pt x="0" y="438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solidFill>
                <a:srgbClr val="E8E8E8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0" name="Freeform 167"/>
            <p:cNvSpPr>
              <a:spLocks/>
            </p:cNvSpPr>
            <p:nvPr/>
          </p:nvSpPr>
          <p:spPr bwMode="gray">
            <a:xfrm>
              <a:off x="1818" y="2972"/>
              <a:ext cx="707" cy="438"/>
            </a:xfrm>
            <a:custGeom>
              <a:avLst/>
              <a:gdLst>
                <a:gd name="T0" fmla="*/ 707 w 707"/>
                <a:gd name="T1" fmla="*/ 0 h 438"/>
                <a:gd name="T2" fmla="*/ 108 w 707"/>
                <a:gd name="T3" fmla="*/ 0 h 438"/>
                <a:gd name="T4" fmla="*/ 0 w 707"/>
                <a:gd name="T5" fmla="*/ 438 h 438"/>
                <a:gd name="T6" fmla="*/ 665 w 707"/>
                <a:gd name="T7" fmla="*/ 438 h 438"/>
                <a:gd name="T8" fmla="*/ 707 w 707"/>
                <a:gd name="T9" fmla="*/ 0 h 4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7" h="438">
                  <a:moveTo>
                    <a:pt x="707" y="0"/>
                  </a:moveTo>
                  <a:lnTo>
                    <a:pt x="108" y="0"/>
                  </a:lnTo>
                  <a:lnTo>
                    <a:pt x="0" y="438"/>
                  </a:lnTo>
                  <a:lnTo>
                    <a:pt x="665" y="438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solidFill>
                <a:srgbClr val="E8E8E8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1" name="Freeform 168"/>
            <p:cNvSpPr>
              <a:spLocks/>
            </p:cNvSpPr>
            <p:nvPr/>
          </p:nvSpPr>
          <p:spPr bwMode="gray">
            <a:xfrm>
              <a:off x="1818" y="2972"/>
              <a:ext cx="707" cy="438"/>
            </a:xfrm>
            <a:custGeom>
              <a:avLst/>
              <a:gdLst>
                <a:gd name="T0" fmla="*/ 707 w 707"/>
                <a:gd name="T1" fmla="*/ 0 h 438"/>
                <a:gd name="T2" fmla="*/ 108 w 707"/>
                <a:gd name="T3" fmla="*/ 0 h 438"/>
                <a:gd name="T4" fmla="*/ 0 w 707"/>
                <a:gd name="T5" fmla="*/ 438 h 438"/>
                <a:gd name="T6" fmla="*/ 665 w 707"/>
                <a:gd name="T7" fmla="*/ 438 h 438"/>
                <a:gd name="T8" fmla="*/ 707 w 707"/>
                <a:gd name="T9" fmla="*/ 0 h 4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7" h="438">
                  <a:moveTo>
                    <a:pt x="707" y="0"/>
                  </a:moveTo>
                  <a:lnTo>
                    <a:pt x="108" y="0"/>
                  </a:lnTo>
                  <a:lnTo>
                    <a:pt x="0" y="438"/>
                  </a:lnTo>
                  <a:lnTo>
                    <a:pt x="665" y="438"/>
                  </a:lnTo>
                  <a:lnTo>
                    <a:pt x="707" y="0"/>
                  </a:lnTo>
                </a:path>
              </a:pathLst>
            </a:custGeom>
            <a:solidFill>
              <a:srgbClr val="E8E8E8"/>
            </a:solidFill>
            <a:ln w="9525">
              <a:solidFill>
                <a:srgbClr val="E8E8E8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2" name="Rectangle 169"/>
            <p:cNvSpPr>
              <a:spLocks noChangeArrowheads="1"/>
            </p:cNvSpPr>
            <p:nvPr/>
          </p:nvSpPr>
          <p:spPr bwMode="gray">
            <a:xfrm>
              <a:off x="1818" y="3410"/>
              <a:ext cx="665" cy="242"/>
            </a:xfrm>
            <a:prstGeom prst="rect">
              <a:avLst/>
            </a:prstGeom>
            <a:solidFill>
              <a:srgbClr val="E8E8E8"/>
            </a:solidFill>
            <a:ln w="9525">
              <a:solidFill>
                <a:srgbClr val="E8E8E8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183" name="Freeform 170"/>
            <p:cNvSpPr>
              <a:spLocks/>
            </p:cNvSpPr>
            <p:nvPr/>
          </p:nvSpPr>
          <p:spPr bwMode="gray">
            <a:xfrm>
              <a:off x="2503" y="2972"/>
              <a:ext cx="22" cy="226"/>
            </a:xfrm>
            <a:custGeom>
              <a:avLst/>
              <a:gdLst>
                <a:gd name="T0" fmla="*/ 22 w 22"/>
                <a:gd name="T1" fmla="*/ 0 h 226"/>
                <a:gd name="T2" fmla="*/ 0 w 22"/>
                <a:gd name="T3" fmla="*/ 226 h 226"/>
                <a:gd name="T4" fmla="*/ 22 w 22"/>
                <a:gd name="T5" fmla="*/ 226 h 226"/>
                <a:gd name="T6" fmla="*/ 22 w 22"/>
                <a:gd name="T7" fmla="*/ 0 h 2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" h="226">
                  <a:moveTo>
                    <a:pt x="22" y="0"/>
                  </a:moveTo>
                  <a:lnTo>
                    <a:pt x="0" y="226"/>
                  </a:lnTo>
                  <a:lnTo>
                    <a:pt x="22" y="226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solidFill>
                <a:srgbClr val="E8E8E8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4" name="Freeform 171"/>
            <p:cNvSpPr>
              <a:spLocks/>
            </p:cNvSpPr>
            <p:nvPr/>
          </p:nvSpPr>
          <p:spPr bwMode="gray">
            <a:xfrm>
              <a:off x="2503" y="2972"/>
              <a:ext cx="22" cy="226"/>
            </a:xfrm>
            <a:custGeom>
              <a:avLst/>
              <a:gdLst>
                <a:gd name="T0" fmla="*/ 22 w 22"/>
                <a:gd name="T1" fmla="*/ 0 h 226"/>
                <a:gd name="T2" fmla="*/ 0 w 22"/>
                <a:gd name="T3" fmla="*/ 226 h 226"/>
                <a:gd name="T4" fmla="*/ 22 w 22"/>
                <a:gd name="T5" fmla="*/ 226 h 226"/>
                <a:gd name="T6" fmla="*/ 22 w 22"/>
                <a:gd name="T7" fmla="*/ 0 h 2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" h="226">
                  <a:moveTo>
                    <a:pt x="22" y="0"/>
                  </a:moveTo>
                  <a:lnTo>
                    <a:pt x="0" y="226"/>
                  </a:lnTo>
                  <a:lnTo>
                    <a:pt x="22" y="226"/>
                  </a:lnTo>
                  <a:lnTo>
                    <a:pt x="22" y="0"/>
                  </a:lnTo>
                </a:path>
              </a:pathLst>
            </a:custGeom>
            <a:solidFill>
              <a:srgbClr val="E8E8E8"/>
            </a:solidFill>
            <a:ln w="9525">
              <a:solidFill>
                <a:srgbClr val="E8E8E8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5" name="Freeform 172"/>
            <p:cNvSpPr>
              <a:spLocks/>
            </p:cNvSpPr>
            <p:nvPr/>
          </p:nvSpPr>
          <p:spPr bwMode="gray">
            <a:xfrm>
              <a:off x="1818" y="2972"/>
              <a:ext cx="707" cy="438"/>
            </a:xfrm>
            <a:custGeom>
              <a:avLst/>
              <a:gdLst>
                <a:gd name="T0" fmla="*/ 707 w 707"/>
                <a:gd name="T1" fmla="*/ 0 h 438"/>
                <a:gd name="T2" fmla="*/ 108 w 707"/>
                <a:gd name="T3" fmla="*/ 0 h 438"/>
                <a:gd name="T4" fmla="*/ 6 w 707"/>
                <a:gd name="T5" fmla="*/ 412 h 438"/>
                <a:gd name="T6" fmla="*/ 6 w 707"/>
                <a:gd name="T7" fmla="*/ 412 h 438"/>
                <a:gd name="T8" fmla="*/ 0 w 707"/>
                <a:gd name="T9" fmla="*/ 438 h 438"/>
                <a:gd name="T10" fmla="*/ 56 w 707"/>
                <a:gd name="T11" fmla="*/ 438 h 438"/>
                <a:gd name="T12" fmla="*/ 108 w 707"/>
                <a:gd name="T13" fmla="*/ 226 h 438"/>
                <a:gd name="T14" fmla="*/ 685 w 707"/>
                <a:gd name="T15" fmla="*/ 226 h 438"/>
                <a:gd name="T16" fmla="*/ 707 w 707"/>
                <a:gd name="T17" fmla="*/ 0 h 4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07" h="438">
                  <a:moveTo>
                    <a:pt x="707" y="0"/>
                  </a:moveTo>
                  <a:lnTo>
                    <a:pt x="108" y="0"/>
                  </a:lnTo>
                  <a:lnTo>
                    <a:pt x="6" y="412"/>
                  </a:lnTo>
                  <a:lnTo>
                    <a:pt x="0" y="438"/>
                  </a:lnTo>
                  <a:lnTo>
                    <a:pt x="56" y="438"/>
                  </a:lnTo>
                  <a:lnTo>
                    <a:pt x="108" y="226"/>
                  </a:lnTo>
                  <a:lnTo>
                    <a:pt x="685" y="22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solidFill>
                <a:srgbClr val="E8E8E8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6" name="Freeform 173"/>
            <p:cNvSpPr>
              <a:spLocks/>
            </p:cNvSpPr>
            <p:nvPr/>
          </p:nvSpPr>
          <p:spPr bwMode="gray">
            <a:xfrm>
              <a:off x="1818" y="3410"/>
              <a:ext cx="56" cy="242"/>
            </a:xfrm>
            <a:custGeom>
              <a:avLst/>
              <a:gdLst>
                <a:gd name="T0" fmla="*/ 56 w 56"/>
                <a:gd name="T1" fmla="*/ 0 h 242"/>
                <a:gd name="T2" fmla="*/ 0 w 56"/>
                <a:gd name="T3" fmla="*/ 0 h 242"/>
                <a:gd name="T4" fmla="*/ 0 w 56"/>
                <a:gd name="T5" fmla="*/ 36 h 242"/>
                <a:gd name="T6" fmla="*/ 0 w 56"/>
                <a:gd name="T7" fmla="*/ 242 h 242"/>
                <a:gd name="T8" fmla="*/ 56 w 56"/>
                <a:gd name="T9" fmla="*/ 0 h 2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" h="242">
                  <a:moveTo>
                    <a:pt x="56" y="0"/>
                  </a:moveTo>
                  <a:lnTo>
                    <a:pt x="0" y="0"/>
                  </a:lnTo>
                  <a:lnTo>
                    <a:pt x="0" y="36"/>
                  </a:lnTo>
                  <a:lnTo>
                    <a:pt x="0" y="242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solidFill>
                <a:srgbClr val="E8E8E8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7" name="Freeform 174"/>
            <p:cNvSpPr>
              <a:spLocks/>
            </p:cNvSpPr>
            <p:nvPr/>
          </p:nvSpPr>
          <p:spPr bwMode="gray">
            <a:xfrm>
              <a:off x="1818" y="3410"/>
              <a:ext cx="56" cy="242"/>
            </a:xfrm>
            <a:custGeom>
              <a:avLst/>
              <a:gdLst>
                <a:gd name="T0" fmla="*/ 56 w 56"/>
                <a:gd name="T1" fmla="*/ 0 h 242"/>
                <a:gd name="T2" fmla="*/ 0 w 56"/>
                <a:gd name="T3" fmla="*/ 0 h 242"/>
                <a:gd name="T4" fmla="*/ 0 w 56"/>
                <a:gd name="T5" fmla="*/ 36 h 242"/>
                <a:gd name="T6" fmla="*/ 0 w 56"/>
                <a:gd name="T7" fmla="*/ 242 h 242"/>
                <a:gd name="T8" fmla="*/ 56 w 56"/>
                <a:gd name="T9" fmla="*/ 0 h 2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" h="242">
                  <a:moveTo>
                    <a:pt x="56" y="0"/>
                  </a:moveTo>
                  <a:lnTo>
                    <a:pt x="0" y="0"/>
                  </a:lnTo>
                  <a:lnTo>
                    <a:pt x="0" y="36"/>
                  </a:lnTo>
                  <a:lnTo>
                    <a:pt x="0" y="242"/>
                  </a:lnTo>
                  <a:lnTo>
                    <a:pt x="56" y="0"/>
                  </a:lnTo>
                </a:path>
              </a:pathLst>
            </a:custGeom>
            <a:solidFill>
              <a:srgbClr val="E8E8E8"/>
            </a:solidFill>
            <a:ln w="9525">
              <a:solidFill>
                <a:srgbClr val="E8E8E8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88" name="Group 207"/>
          <p:cNvGrpSpPr>
            <a:grpSpLocks/>
          </p:cNvGrpSpPr>
          <p:nvPr/>
        </p:nvGrpSpPr>
        <p:grpSpPr bwMode="auto">
          <a:xfrm>
            <a:off x="7315200" y="4719638"/>
            <a:ext cx="1524000" cy="1077912"/>
            <a:chOff x="4608" y="2973"/>
            <a:chExt cx="960" cy="679"/>
          </a:xfrm>
        </p:grpSpPr>
        <p:sp>
          <p:nvSpPr>
            <p:cNvPr id="189" name="Freeform 176"/>
            <p:cNvSpPr>
              <a:spLocks/>
            </p:cNvSpPr>
            <p:nvPr/>
          </p:nvSpPr>
          <p:spPr bwMode="gray">
            <a:xfrm>
              <a:off x="4608" y="2973"/>
              <a:ext cx="244" cy="679"/>
            </a:xfrm>
            <a:custGeom>
              <a:avLst/>
              <a:gdLst>
                <a:gd name="T0" fmla="*/ 0 w 244"/>
                <a:gd name="T1" fmla="*/ 0 h 679"/>
                <a:gd name="T2" fmla="*/ 0 w 244"/>
                <a:gd name="T3" fmla="*/ 210 h 679"/>
                <a:gd name="T4" fmla="*/ 244 w 244"/>
                <a:gd name="T5" fmla="*/ 679 h 679"/>
                <a:gd name="T6" fmla="*/ 244 w 244"/>
                <a:gd name="T7" fmla="*/ 439 h 679"/>
                <a:gd name="T8" fmla="*/ 0 w 244"/>
                <a:gd name="T9" fmla="*/ 0 h 6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4" h="679">
                  <a:moveTo>
                    <a:pt x="0" y="0"/>
                  </a:moveTo>
                  <a:lnTo>
                    <a:pt x="0" y="210"/>
                  </a:lnTo>
                  <a:lnTo>
                    <a:pt x="244" y="679"/>
                  </a:lnTo>
                  <a:lnTo>
                    <a:pt x="244" y="4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solidFill>
                <a:srgbClr val="E8E8E8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190" name="Group 206"/>
            <p:cNvGrpSpPr>
              <a:grpSpLocks/>
            </p:cNvGrpSpPr>
            <p:nvPr/>
          </p:nvGrpSpPr>
          <p:grpSpPr bwMode="auto">
            <a:xfrm>
              <a:off x="4608" y="2973"/>
              <a:ext cx="960" cy="679"/>
              <a:chOff x="4608" y="2973"/>
              <a:chExt cx="960" cy="679"/>
            </a:xfrm>
          </p:grpSpPr>
          <p:sp>
            <p:nvSpPr>
              <p:cNvPr id="191" name="Rectangle 178"/>
              <p:cNvSpPr>
                <a:spLocks noChangeArrowheads="1"/>
              </p:cNvSpPr>
              <p:nvPr/>
            </p:nvSpPr>
            <p:spPr bwMode="gray">
              <a:xfrm>
                <a:off x="4852" y="3412"/>
                <a:ext cx="716" cy="240"/>
              </a:xfrm>
              <a:prstGeom prst="rect">
                <a:avLst/>
              </a:prstGeom>
              <a:solidFill>
                <a:srgbClr val="E8E8E8"/>
              </a:solidFill>
              <a:ln w="9525">
                <a:solidFill>
                  <a:srgbClr val="E8E8E8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endParaRPr lang="de-DE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92" name="Freeform 179"/>
              <p:cNvSpPr>
                <a:spLocks/>
              </p:cNvSpPr>
              <p:nvPr/>
            </p:nvSpPr>
            <p:spPr bwMode="gray">
              <a:xfrm>
                <a:off x="4608" y="2973"/>
                <a:ext cx="244" cy="679"/>
              </a:xfrm>
              <a:custGeom>
                <a:avLst/>
                <a:gdLst>
                  <a:gd name="T0" fmla="*/ 0 w 244"/>
                  <a:gd name="T1" fmla="*/ 0 h 679"/>
                  <a:gd name="T2" fmla="*/ 0 w 244"/>
                  <a:gd name="T3" fmla="*/ 210 h 679"/>
                  <a:gd name="T4" fmla="*/ 244 w 244"/>
                  <a:gd name="T5" fmla="*/ 679 h 679"/>
                  <a:gd name="T6" fmla="*/ 244 w 244"/>
                  <a:gd name="T7" fmla="*/ 439 h 679"/>
                  <a:gd name="T8" fmla="*/ 0 w 244"/>
                  <a:gd name="T9" fmla="*/ 0 h 6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4" h="679">
                    <a:moveTo>
                      <a:pt x="0" y="0"/>
                    </a:moveTo>
                    <a:lnTo>
                      <a:pt x="0" y="210"/>
                    </a:lnTo>
                    <a:lnTo>
                      <a:pt x="244" y="679"/>
                    </a:lnTo>
                    <a:lnTo>
                      <a:pt x="244" y="43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8E8E8"/>
              </a:solidFill>
              <a:ln w="9525">
                <a:solidFill>
                  <a:srgbClr val="E8E8E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3" name="Freeform 180"/>
              <p:cNvSpPr>
                <a:spLocks/>
              </p:cNvSpPr>
              <p:nvPr/>
            </p:nvSpPr>
            <p:spPr bwMode="gray">
              <a:xfrm>
                <a:off x="4608" y="2973"/>
                <a:ext cx="960" cy="439"/>
              </a:xfrm>
              <a:custGeom>
                <a:avLst/>
                <a:gdLst>
                  <a:gd name="T0" fmla="*/ 626 w 960"/>
                  <a:gd name="T1" fmla="*/ 0 h 439"/>
                  <a:gd name="T2" fmla="*/ 0 w 960"/>
                  <a:gd name="T3" fmla="*/ 0 h 439"/>
                  <a:gd name="T4" fmla="*/ 244 w 960"/>
                  <a:gd name="T5" fmla="*/ 439 h 439"/>
                  <a:gd name="T6" fmla="*/ 960 w 960"/>
                  <a:gd name="T7" fmla="*/ 439 h 439"/>
                  <a:gd name="T8" fmla="*/ 626 w 960"/>
                  <a:gd name="T9" fmla="*/ 0 h 4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60" h="439">
                    <a:moveTo>
                      <a:pt x="626" y="0"/>
                    </a:moveTo>
                    <a:lnTo>
                      <a:pt x="0" y="0"/>
                    </a:lnTo>
                    <a:lnTo>
                      <a:pt x="244" y="439"/>
                    </a:lnTo>
                    <a:lnTo>
                      <a:pt x="960" y="439"/>
                    </a:lnTo>
                    <a:lnTo>
                      <a:pt x="626" y="0"/>
                    </a:lnTo>
                    <a:close/>
                  </a:path>
                </a:pathLst>
              </a:custGeom>
              <a:solidFill>
                <a:srgbClr val="E8E8E8"/>
              </a:solidFill>
              <a:ln w="9525">
                <a:solidFill>
                  <a:srgbClr val="E8E8E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4" name="Freeform 181"/>
              <p:cNvSpPr>
                <a:spLocks/>
              </p:cNvSpPr>
              <p:nvPr/>
            </p:nvSpPr>
            <p:spPr bwMode="gray">
              <a:xfrm>
                <a:off x="5396" y="3412"/>
                <a:ext cx="172" cy="240"/>
              </a:xfrm>
              <a:custGeom>
                <a:avLst/>
                <a:gdLst>
                  <a:gd name="T0" fmla="*/ 172 w 172"/>
                  <a:gd name="T1" fmla="*/ 0 h 240"/>
                  <a:gd name="T2" fmla="*/ 0 w 172"/>
                  <a:gd name="T3" fmla="*/ 0 h 240"/>
                  <a:gd name="T4" fmla="*/ 172 w 172"/>
                  <a:gd name="T5" fmla="*/ 240 h 240"/>
                  <a:gd name="T6" fmla="*/ 172 w 172"/>
                  <a:gd name="T7" fmla="*/ 0 h 24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2" h="240">
                    <a:moveTo>
                      <a:pt x="172" y="0"/>
                    </a:moveTo>
                    <a:lnTo>
                      <a:pt x="0" y="0"/>
                    </a:lnTo>
                    <a:lnTo>
                      <a:pt x="172" y="240"/>
                    </a:ln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8E8E8"/>
              </a:solidFill>
              <a:ln w="9525">
                <a:solidFill>
                  <a:srgbClr val="E8E8E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5" name="Freeform 182"/>
              <p:cNvSpPr>
                <a:spLocks/>
              </p:cNvSpPr>
              <p:nvPr/>
            </p:nvSpPr>
            <p:spPr bwMode="gray">
              <a:xfrm>
                <a:off x="4608" y="2973"/>
                <a:ext cx="116" cy="210"/>
              </a:xfrm>
              <a:custGeom>
                <a:avLst/>
                <a:gdLst>
                  <a:gd name="T0" fmla="*/ 0 w 116"/>
                  <a:gd name="T1" fmla="*/ 0 h 210"/>
                  <a:gd name="T2" fmla="*/ 0 w 116"/>
                  <a:gd name="T3" fmla="*/ 210 h 210"/>
                  <a:gd name="T4" fmla="*/ 0 w 116"/>
                  <a:gd name="T5" fmla="*/ 210 h 210"/>
                  <a:gd name="T6" fmla="*/ 116 w 116"/>
                  <a:gd name="T7" fmla="*/ 210 h 210"/>
                  <a:gd name="T8" fmla="*/ 0 w 116"/>
                  <a:gd name="T9" fmla="*/ 0 h 2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6" h="210">
                    <a:moveTo>
                      <a:pt x="0" y="0"/>
                    </a:moveTo>
                    <a:lnTo>
                      <a:pt x="0" y="210"/>
                    </a:lnTo>
                    <a:lnTo>
                      <a:pt x="116" y="21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8E8E8"/>
              </a:solidFill>
              <a:ln w="9525">
                <a:solidFill>
                  <a:srgbClr val="E8E8E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6" name="Freeform 183"/>
              <p:cNvSpPr>
                <a:spLocks/>
              </p:cNvSpPr>
              <p:nvPr/>
            </p:nvSpPr>
            <p:spPr bwMode="gray">
              <a:xfrm>
                <a:off x="4608" y="2973"/>
                <a:ext cx="960" cy="439"/>
              </a:xfrm>
              <a:custGeom>
                <a:avLst/>
                <a:gdLst>
                  <a:gd name="T0" fmla="*/ 626 w 960"/>
                  <a:gd name="T1" fmla="*/ 0 h 439"/>
                  <a:gd name="T2" fmla="*/ 0 w 960"/>
                  <a:gd name="T3" fmla="*/ 0 h 439"/>
                  <a:gd name="T4" fmla="*/ 116 w 960"/>
                  <a:gd name="T5" fmla="*/ 210 h 439"/>
                  <a:gd name="T6" fmla="*/ 626 w 960"/>
                  <a:gd name="T7" fmla="*/ 210 h 439"/>
                  <a:gd name="T8" fmla="*/ 788 w 960"/>
                  <a:gd name="T9" fmla="*/ 439 h 439"/>
                  <a:gd name="T10" fmla="*/ 960 w 960"/>
                  <a:gd name="T11" fmla="*/ 439 h 439"/>
                  <a:gd name="T12" fmla="*/ 626 w 960"/>
                  <a:gd name="T13" fmla="*/ 0 h 4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60" h="439">
                    <a:moveTo>
                      <a:pt x="626" y="0"/>
                    </a:moveTo>
                    <a:lnTo>
                      <a:pt x="0" y="0"/>
                    </a:lnTo>
                    <a:lnTo>
                      <a:pt x="116" y="210"/>
                    </a:lnTo>
                    <a:lnTo>
                      <a:pt x="626" y="210"/>
                    </a:lnTo>
                    <a:lnTo>
                      <a:pt x="788" y="439"/>
                    </a:lnTo>
                    <a:lnTo>
                      <a:pt x="960" y="439"/>
                    </a:lnTo>
                    <a:lnTo>
                      <a:pt x="626" y="0"/>
                    </a:lnTo>
                    <a:close/>
                  </a:path>
                </a:pathLst>
              </a:custGeom>
              <a:solidFill>
                <a:srgbClr val="E8E8E8"/>
              </a:solidFill>
              <a:ln w="9525">
                <a:solidFill>
                  <a:srgbClr val="E8E8E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197" name="Group 219"/>
          <p:cNvGrpSpPr>
            <a:grpSpLocks/>
          </p:cNvGrpSpPr>
          <p:nvPr/>
        </p:nvGrpSpPr>
        <p:grpSpPr bwMode="auto">
          <a:xfrm>
            <a:off x="6273800" y="4719638"/>
            <a:ext cx="1276350" cy="1077912"/>
            <a:chOff x="3952" y="2973"/>
            <a:chExt cx="804" cy="679"/>
          </a:xfrm>
        </p:grpSpPr>
        <p:sp>
          <p:nvSpPr>
            <p:cNvPr id="198" name="Rectangle 185"/>
            <p:cNvSpPr>
              <a:spLocks noChangeArrowheads="1"/>
            </p:cNvSpPr>
            <p:nvPr/>
          </p:nvSpPr>
          <p:spPr bwMode="gray">
            <a:xfrm>
              <a:off x="4092" y="3412"/>
              <a:ext cx="664" cy="240"/>
            </a:xfrm>
            <a:prstGeom prst="rect">
              <a:avLst/>
            </a:prstGeom>
            <a:solidFill>
              <a:srgbClr val="E8E8E8"/>
            </a:solidFill>
            <a:ln w="9525">
              <a:solidFill>
                <a:srgbClr val="E8E8E8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199" name="Freeform 186"/>
            <p:cNvSpPr>
              <a:spLocks/>
            </p:cNvSpPr>
            <p:nvPr/>
          </p:nvSpPr>
          <p:spPr bwMode="gray">
            <a:xfrm>
              <a:off x="3952" y="2973"/>
              <a:ext cx="140" cy="679"/>
            </a:xfrm>
            <a:custGeom>
              <a:avLst/>
              <a:gdLst>
                <a:gd name="T0" fmla="*/ 0 w 140"/>
                <a:gd name="T1" fmla="*/ 0 h 679"/>
                <a:gd name="T2" fmla="*/ 0 w 140"/>
                <a:gd name="T3" fmla="*/ 213 h 679"/>
                <a:gd name="T4" fmla="*/ 140 w 140"/>
                <a:gd name="T5" fmla="*/ 679 h 679"/>
                <a:gd name="T6" fmla="*/ 140 w 140"/>
                <a:gd name="T7" fmla="*/ 439 h 679"/>
                <a:gd name="T8" fmla="*/ 0 w 140"/>
                <a:gd name="T9" fmla="*/ 0 h 6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0" h="679">
                  <a:moveTo>
                    <a:pt x="0" y="0"/>
                  </a:moveTo>
                  <a:lnTo>
                    <a:pt x="0" y="213"/>
                  </a:lnTo>
                  <a:lnTo>
                    <a:pt x="140" y="679"/>
                  </a:lnTo>
                  <a:lnTo>
                    <a:pt x="140" y="439"/>
                  </a:lnTo>
                  <a:lnTo>
                    <a:pt x="0" y="0"/>
                  </a:lnTo>
                </a:path>
              </a:pathLst>
            </a:custGeom>
            <a:solidFill>
              <a:srgbClr val="E8E8E8"/>
            </a:solidFill>
            <a:ln w="9525">
              <a:solidFill>
                <a:srgbClr val="E8E8E8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0" name="Freeform 187"/>
            <p:cNvSpPr>
              <a:spLocks/>
            </p:cNvSpPr>
            <p:nvPr/>
          </p:nvSpPr>
          <p:spPr bwMode="gray">
            <a:xfrm>
              <a:off x="3952" y="2973"/>
              <a:ext cx="804" cy="439"/>
            </a:xfrm>
            <a:custGeom>
              <a:avLst/>
              <a:gdLst>
                <a:gd name="T0" fmla="*/ 588 w 804"/>
                <a:gd name="T1" fmla="*/ 0 h 439"/>
                <a:gd name="T2" fmla="*/ 0 w 804"/>
                <a:gd name="T3" fmla="*/ 0 h 439"/>
                <a:gd name="T4" fmla="*/ 140 w 804"/>
                <a:gd name="T5" fmla="*/ 439 h 439"/>
                <a:gd name="T6" fmla="*/ 804 w 804"/>
                <a:gd name="T7" fmla="*/ 439 h 439"/>
                <a:gd name="T8" fmla="*/ 588 w 804"/>
                <a:gd name="T9" fmla="*/ 0 h 4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4" h="439">
                  <a:moveTo>
                    <a:pt x="588" y="0"/>
                  </a:moveTo>
                  <a:lnTo>
                    <a:pt x="0" y="0"/>
                  </a:lnTo>
                  <a:lnTo>
                    <a:pt x="140" y="439"/>
                  </a:lnTo>
                  <a:lnTo>
                    <a:pt x="804" y="439"/>
                  </a:lnTo>
                  <a:lnTo>
                    <a:pt x="588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solidFill>
                <a:srgbClr val="E8E8E8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1" name="Freeform 188"/>
            <p:cNvSpPr>
              <a:spLocks/>
            </p:cNvSpPr>
            <p:nvPr/>
          </p:nvSpPr>
          <p:spPr bwMode="gray">
            <a:xfrm>
              <a:off x="4644" y="3412"/>
              <a:ext cx="112" cy="240"/>
            </a:xfrm>
            <a:custGeom>
              <a:avLst/>
              <a:gdLst>
                <a:gd name="T0" fmla="*/ 112 w 112"/>
                <a:gd name="T1" fmla="*/ 0 h 240"/>
                <a:gd name="T2" fmla="*/ 0 w 112"/>
                <a:gd name="T3" fmla="*/ 0 h 240"/>
                <a:gd name="T4" fmla="*/ 112 w 112"/>
                <a:gd name="T5" fmla="*/ 240 h 240"/>
                <a:gd name="T6" fmla="*/ 112 w 112"/>
                <a:gd name="T7" fmla="*/ 0 h 2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2" h="240">
                  <a:moveTo>
                    <a:pt x="112" y="0"/>
                  </a:moveTo>
                  <a:lnTo>
                    <a:pt x="0" y="0"/>
                  </a:lnTo>
                  <a:lnTo>
                    <a:pt x="112" y="24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solidFill>
                <a:srgbClr val="E8E8E8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2" name="Freeform 189"/>
            <p:cNvSpPr>
              <a:spLocks/>
            </p:cNvSpPr>
            <p:nvPr/>
          </p:nvSpPr>
          <p:spPr bwMode="gray">
            <a:xfrm>
              <a:off x="3952" y="2973"/>
              <a:ext cx="68" cy="213"/>
            </a:xfrm>
            <a:custGeom>
              <a:avLst/>
              <a:gdLst>
                <a:gd name="T0" fmla="*/ 0 w 68"/>
                <a:gd name="T1" fmla="*/ 0 h 213"/>
                <a:gd name="T2" fmla="*/ 0 w 68"/>
                <a:gd name="T3" fmla="*/ 106 h 213"/>
                <a:gd name="T4" fmla="*/ 0 w 68"/>
                <a:gd name="T5" fmla="*/ 213 h 213"/>
                <a:gd name="T6" fmla="*/ 68 w 68"/>
                <a:gd name="T7" fmla="*/ 213 h 213"/>
                <a:gd name="T8" fmla="*/ 0 w 68"/>
                <a:gd name="T9" fmla="*/ 0 h 2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8" h="213">
                  <a:moveTo>
                    <a:pt x="0" y="0"/>
                  </a:moveTo>
                  <a:lnTo>
                    <a:pt x="0" y="106"/>
                  </a:lnTo>
                  <a:lnTo>
                    <a:pt x="0" y="213"/>
                  </a:lnTo>
                  <a:lnTo>
                    <a:pt x="68" y="213"/>
                  </a:lnTo>
                  <a:lnTo>
                    <a:pt x="0" y="0"/>
                  </a:lnTo>
                </a:path>
              </a:pathLst>
            </a:custGeom>
            <a:solidFill>
              <a:srgbClr val="E8E8E8"/>
            </a:solidFill>
            <a:ln w="9525">
              <a:solidFill>
                <a:srgbClr val="E8E8E8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3" name="Freeform 190"/>
            <p:cNvSpPr>
              <a:spLocks/>
            </p:cNvSpPr>
            <p:nvPr/>
          </p:nvSpPr>
          <p:spPr bwMode="gray">
            <a:xfrm>
              <a:off x="3952" y="2973"/>
              <a:ext cx="804" cy="439"/>
            </a:xfrm>
            <a:custGeom>
              <a:avLst/>
              <a:gdLst>
                <a:gd name="T0" fmla="*/ 588 w 804"/>
                <a:gd name="T1" fmla="*/ 0 h 439"/>
                <a:gd name="T2" fmla="*/ 0 w 804"/>
                <a:gd name="T3" fmla="*/ 0 h 439"/>
                <a:gd name="T4" fmla="*/ 68 w 804"/>
                <a:gd name="T5" fmla="*/ 213 h 439"/>
                <a:gd name="T6" fmla="*/ 588 w 804"/>
                <a:gd name="T7" fmla="*/ 213 h 439"/>
                <a:gd name="T8" fmla="*/ 692 w 804"/>
                <a:gd name="T9" fmla="*/ 439 h 439"/>
                <a:gd name="T10" fmla="*/ 804 w 804"/>
                <a:gd name="T11" fmla="*/ 439 h 439"/>
                <a:gd name="T12" fmla="*/ 588 w 804"/>
                <a:gd name="T13" fmla="*/ 0 h 4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04" h="439">
                  <a:moveTo>
                    <a:pt x="588" y="0"/>
                  </a:moveTo>
                  <a:lnTo>
                    <a:pt x="0" y="0"/>
                  </a:lnTo>
                  <a:lnTo>
                    <a:pt x="68" y="213"/>
                  </a:lnTo>
                  <a:lnTo>
                    <a:pt x="588" y="213"/>
                  </a:lnTo>
                  <a:lnTo>
                    <a:pt x="692" y="439"/>
                  </a:lnTo>
                  <a:lnTo>
                    <a:pt x="804" y="439"/>
                  </a:lnTo>
                  <a:lnTo>
                    <a:pt x="588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solidFill>
                <a:srgbClr val="E8E8E8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04" name="Rectangle 10"/>
          <p:cNvSpPr>
            <a:spLocks noChangeArrowheads="1"/>
          </p:cNvSpPr>
          <p:nvPr/>
        </p:nvSpPr>
        <p:spPr bwMode="gray">
          <a:xfrm>
            <a:off x="6486525" y="3508375"/>
            <a:ext cx="10541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205" name="Freeform 15"/>
          <p:cNvSpPr>
            <a:spLocks/>
          </p:cNvSpPr>
          <p:nvPr/>
        </p:nvSpPr>
        <p:spPr bwMode="gray">
          <a:xfrm>
            <a:off x="6264275" y="2811463"/>
            <a:ext cx="1276350" cy="696912"/>
          </a:xfrm>
          <a:custGeom>
            <a:avLst/>
            <a:gdLst>
              <a:gd name="T0" fmla="*/ 2147483646 w 804"/>
              <a:gd name="T1" fmla="*/ 0 h 439"/>
              <a:gd name="T2" fmla="*/ 0 w 804"/>
              <a:gd name="T3" fmla="*/ 0 h 439"/>
              <a:gd name="T4" fmla="*/ 2147483646 w 804"/>
              <a:gd name="T5" fmla="*/ 2147483646 h 439"/>
              <a:gd name="T6" fmla="*/ 2147483646 w 804"/>
              <a:gd name="T7" fmla="*/ 2147483646 h 439"/>
              <a:gd name="T8" fmla="*/ 2147483646 w 804"/>
              <a:gd name="T9" fmla="*/ 0 h 4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04" h="439">
                <a:moveTo>
                  <a:pt x="588" y="0"/>
                </a:moveTo>
                <a:lnTo>
                  <a:pt x="0" y="0"/>
                </a:lnTo>
                <a:lnTo>
                  <a:pt x="140" y="439"/>
                </a:lnTo>
                <a:lnTo>
                  <a:pt x="804" y="439"/>
                </a:lnTo>
                <a:lnTo>
                  <a:pt x="588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6" name="Freeform 17"/>
          <p:cNvSpPr>
            <a:spLocks/>
          </p:cNvSpPr>
          <p:nvPr/>
        </p:nvSpPr>
        <p:spPr bwMode="gray">
          <a:xfrm>
            <a:off x="6264275" y="2811463"/>
            <a:ext cx="1276350" cy="1077912"/>
          </a:xfrm>
          <a:custGeom>
            <a:avLst/>
            <a:gdLst>
              <a:gd name="T0" fmla="*/ 2147483646 w 804"/>
              <a:gd name="T1" fmla="*/ 0 h 679"/>
              <a:gd name="T2" fmla="*/ 0 w 804"/>
              <a:gd name="T3" fmla="*/ 0 h 679"/>
              <a:gd name="T4" fmla="*/ 0 w 804"/>
              <a:gd name="T5" fmla="*/ 2147483646 h 679"/>
              <a:gd name="T6" fmla="*/ 0 w 804"/>
              <a:gd name="T7" fmla="*/ 0 h 679"/>
              <a:gd name="T8" fmla="*/ 2147483646 w 804"/>
              <a:gd name="T9" fmla="*/ 0 h 679"/>
              <a:gd name="T10" fmla="*/ 2147483646 w 804"/>
              <a:gd name="T11" fmla="*/ 2147483646 h 679"/>
              <a:gd name="T12" fmla="*/ 2147483646 w 804"/>
              <a:gd name="T13" fmla="*/ 2147483646 h 679"/>
              <a:gd name="T14" fmla="*/ 2147483646 w 804"/>
              <a:gd name="T15" fmla="*/ 2147483646 h 679"/>
              <a:gd name="T16" fmla="*/ 2147483646 w 804"/>
              <a:gd name="T17" fmla="*/ 2147483646 h 679"/>
              <a:gd name="T18" fmla="*/ 2147483646 w 804"/>
              <a:gd name="T19" fmla="*/ 2147483646 h 679"/>
              <a:gd name="T20" fmla="*/ 2147483646 w 804"/>
              <a:gd name="T21" fmla="*/ 0 h 67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" h="679">
                <a:moveTo>
                  <a:pt x="588" y="0"/>
                </a:moveTo>
                <a:lnTo>
                  <a:pt x="0" y="0"/>
                </a:lnTo>
                <a:lnTo>
                  <a:pt x="0" y="106"/>
                </a:lnTo>
                <a:lnTo>
                  <a:pt x="0" y="0"/>
                </a:lnTo>
                <a:lnTo>
                  <a:pt x="588" y="0"/>
                </a:lnTo>
                <a:lnTo>
                  <a:pt x="804" y="439"/>
                </a:lnTo>
                <a:lnTo>
                  <a:pt x="692" y="439"/>
                </a:lnTo>
                <a:lnTo>
                  <a:pt x="804" y="439"/>
                </a:lnTo>
                <a:lnTo>
                  <a:pt x="804" y="679"/>
                </a:lnTo>
                <a:lnTo>
                  <a:pt x="804" y="439"/>
                </a:lnTo>
                <a:lnTo>
                  <a:pt x="588" y="0"/>
                </a:ln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" name="Freeform 18"/>
          <p:cNvSpPr>
            <a:spLocks/>
          </p:cNvSpPr>
          <p:nvPr/>
        </p:nvSpPr>
        <p:spPr bwMode="gray">
          <a:xfrm>
            <a:off x="6264275" y="2811463"/>
            <a:ext cx="1276350" cy="1077912"/>
          </a:xfrm>
          <a:custGeom>
            <a:avLst/>
            <a:gdLst>
              <a:gd name="T0" fmla="*/ 2147483646 w 804"/>
              <a:gd name="T1" fmla="*/ 0 h 679"/>
              <a:gd name="T2" fmla="*/ 0 w 804"/>
              <a:gd name="T3" fmla="*/ 0 h 679"/>
              <a:gd name="T4" fmla="*/ 0 w 804"/>
              <a:gd name="T5" fmla="*/ 2147483646 h 679"/>
              <a:gd name="T6" fmla="*/ 0 w 804"/>
              <a:gd name="T7" fmla="*/ 0 h 679"/>
              <a:gd name="T8" fmla="*/ 2147483646 w 804"/>
              <a:gd name="T9" fmla="*/ 0 h 679"/>
              <a:gd name="T10" fmla="*/ 2147483646 w 804"/>
              <a:gd name="T11" fmla="*/ 2147483646 h 679"/>
              <a:gd name="T12" fmla="*/ 2147483646 w 804"/>
              <a:gd name="T13" fmla="*/ 2147483646 h 679"/>
              <a:gd name="T14" fmla="*/ 2147483646 w 804"/>
              <a:gd name="T15" fmla="*/ 2147483646 h 679"/>
              <a:gd name="T16" fmla="*/ 2147483646 w 804"/>
              <a:gd name="T17" fmla="*/ 2147483646 h 679"/>
              <a:gd name="T18" fmla="*/ 2147483646 w 804"/>
              <a:gd name="T19" fmla="*/ 2147483646 h 679"/>
              <a:gd name="T20" fmla="*/ 2147483646 w 804"/>
              <a:gd name="T21" fmla="*/ 0 h 67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" h="679">
                <a:moveTo>
                  <a:pt x="588" y="0"/>
                </a:moveTo>
                <a:lnTo>
                  <a:pt x="0" y="0"/>
                </a:lnTo>
                <a:lnTo>
                  <a:pt x="0" y="106"/>
                </a:lnTo>
                <a:lnTo>
                  <a:pt x="0" y="0"/>
                </a:lnTo>
                <a:lnTo>
                  <a:pt x="588" y="0"/>
                </a:lnTo>
                <a:lnTo>
                  <a:pt x="804" y="439"/>
                </a:lnTo>
                <a:lnTo>
                  <a:pt x="692" y="439"/>
                </a:lnTo>
                <a:lnTo>
                  <a:pt x="804" y="439"/>
                </a:lnTo>
                <a:lnTo>
                  <a:pt x="804" y="679"/>
                </a:lnTo>
                <a:lnTo>
                  <a:pt x="804" y="439"/>
                </a:lnTo>
                <a:lnTo>
                  <a:pt x="588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8" name="Freeform 19"/>
          <p:cNvSpPr>
            <a:spLocks/>
          </p:cNvSpPr>
          <p:nvPr/>
        </p:nvSpPr>
        <p:spPr bwMode="gray">
          <a:xfrm>
            <a:off x="7362825" y="3508375"/>
            <a:ext cx="177800" cy="381000"/>
          </a:xfrm>
          <a:custGeom>
            <a:avLst/>
            <a:gdLst>
              <a:gd name="T0" fmla="*/ 2147483646 w 112"/>
              <a:gd name="T1" fmla="*/ 0 h 240"/>
              <a:gd name="T2" fmla="*/ 0 w 112"/>
              <a:gd name="T3" fmla="*/ 0 h 240"/>
              <a:gd name="T4" fmla="*/ 2147483646 w 112"/>
              <a:gd name="T5" fmla="*/ 2147483646 h 240"/>
              <a:gd name="T6" fmla="*/ 2147483646 w 112"/>
              <a:gd name="T7" fmla="*/ 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2" h="240">
                <a:moveTo>
                  <a:pt x="112" y="0"/>
                </a:moveTo>
                <a:lnTo>
                  <a:pt x="0" y="0"/>
                </a:lnTo>
                <a:lnTo>
                  <a:pt x="112" y="240"/>
                </a:lnTo>
                <a:lnTo>
                  <a:pt x="11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209" name="Group 218"/>
          <p:cNvGrpSpPr>
            <a:grpSpLocks/>
          </p:cNvGrpSpPr>
          <p:nvPr/>
        </p:nvGrpSpPr>
        <p:grpSpPr bwMode="auto">
          <a:xfrm>
            <a:off x="5195888" y="3213100"/>
            <a:ext cx="1128712" cy="1057275"/>
            <a:chOff x="3273" y="2024"/>
            <a:chExt cx="711" cy="666"/>
          </a:xfrm>
        </p:grpSpPr>
        <p:sp>
          <p:nvSpPr>
            <p:cNvPr id="210" name="Rectangle 21"/>
            <p:cNvSpPr>
              <a:spLocks noChangeArrowheads="1"/>
            </p:cNvSpPr>
            <p:nvPr/>
          </p:nvSpPr>
          <p:spPr bwMode="gray">
            <a:xfrm>
              <a:off x="3319" y="2450"/>
              <a:ext cx="665" cy="240"/>
            </a:xfrm>
            <a:prstGeom prst="rect">
              <a:avLst/>
            </a:prstGeom>
            <a:solidFill>
              <a:srgbClr val="AEAE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211" name="Rectangle 22"/>
            <p:cNvSpPr>
              <a:spLocks noChangeArrowheads="1"/>
            </p:cNvSpPr>
            <p:nvPr/>
          </p:nvSpPr>
          <p:spPr bwMode="gray">
            <a:xfrm>
              <a:off x="3319" y="2450"/>
              <a:ext cx="665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212" name="Freeform 23"/>
            <p:cNvSpPr>
              <a:spLocks/>
            </p:cNvSpPr>
            <p:nvPr/>
          </p:nvSpPr>
          <p:spPr bwMode="gray">
            <a:xfrm>
              <a:off x="3273" y="2024"/>
              <a:ext cx="46" cy="666"/>
            </a:xfrm>
            <a:custGeom>
              <a:avLst/>
              <a:gdLst>
                <a:gd name="T0" fmla="*/ 0 w 46"/>
                <a:gd name="T1" fmla="*/ 0 h 666"/>
                <a:gd name="T2" fmla="*/ 0 w 46"/>
                <a:gd name="T3" fmla="*/ 214 h 666"/>
                <a:gd name="T4" fmla="*/ 46 w 46"/>
                <a:gd name="T5" fmla="*/ 666 h 666"/>
                <a:gd name="T6" fmla="*/ 46 w 46"/>
                <a:gd name="T7" fmla="*/ 426 h 666"/>
                <a:gd name="T8" fmla="*/ 0 w 46"/>
                <a:gd name="T9" fmla="*/ 0 h 6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" h="666">
                  <a:moveTo>
                    <a:pt x="0" y="0"/>
                  </a:moveTo>
                  <a:lnTo>
                    <a:pt x="0" y="214"/>
                  </a:lnTo>
                  <a:lnTo>
                    <a:pt x="46" y="666"/>
                  </a:lnTo>
                  <a:lnTo>
                    <a:pt x="46" y="4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5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3" name="Freeform 24"/>
            <p:cNvSpPr>
              <a:spLocks/>
            </p:cNvSpPr>
            <p:nvPr/>
          </p:nvSpPr>
          <p:spPr bwMode="gray">
            <a:xfrm>
              <a:off x="3273" y="2024"/>
              <a:ext cx="46" cy="666"/>
            </a:xfrm>
            <a:custGeom>
              <a:avLst/>
              <a:gdLst>
                <a:gd name="T0" fmla="*/ 0 w 46"/>
                <a:gd name="T1" fmla="*/ 0 h 666"/>
                <a:gd name="T2" fmla="*/ 0 w 46"/>
                <a:gd name="T3" fmla="*/ 214 h 666"/>
                <a:gd name="T4" fmla="*/ 46 w 46"/>
                <a:gd name="T5" fmla="*/ 666 h 666"/>
                <a:gd name="T6" fmla="*/ 46 w 46"/>
                <a:gd name="T7" fmla="*/ 426 h 666"/>
                <a:gd name="T8" fmla="*/ 0 w 46"/>
                <a:gd name="T9" fmla="*/ 0 h 6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" h="666">
                  <a:moveTo>
                    <a:pt x="0" y="0"/>
                  </a:moveTo>
                  <a:lnTo>
                    <a:pt x="0" y="214"/>
                  </a:lnTo>
                  <a:lnTo>
                    <a:pt x="46" y="666"/>
                  </a:lnTo>
                  <a:lnTo>
                    <a:pt x="46" y="426"/>
                  </a:lnTo>
                  <a:lnTo>
                    <a:pt x="0" y="0"/>
                  </a:lnTo>
                </a:path>
              </a:pathLst>
            </a:custGeom>
            <a:solidFill>
              <a:srgbClr val="C9C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4" name="Freeform 25"/>
            <p:cNvSpPr>
              <a:spLocks/>
            </p:cNvSpPr>
            <p:nvPr/>
          </p:nvSpPr>
          <p:spPr bwMode="gray">
            <a:xfrm>
              <a:off x="3273" y="2024"/>
              <a:ext cx="711" cy="426"/>
            </a:xfrm>
            <a:custGeom>
              <a:avLst/>
              <a:gdLst>
                <a:gd name="T0" fmla="*/ 591 w 711"/>
                <a:gd name="T1" fmla="*/ 0 h 426"/>
                <a:gd name="T2" fmla="*/ 0 w 711"/>
                <a:gd name="T3" fmla="*/ 0 h 426"/>
                <a:gd name="T4" fmla="*/ 46 w 711"/>
                <a:gd name="T5" fmla="*/ 426 h 426"/>
                <a:gd name="T6" fmla="*/ 711 w 711"/>
                <a:gd name="T7" fmla="*/ 426 h 426"/>
                <a:gd name="T8" fmla="*/ 591 w 711"/>
                <a:gd name="T9" fmla="*/ 0 h 4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11" h="426">
                  <a:moveTo>
                    <a:pt x="591" y="0"/>
                  </a:moveTo>
                  <a:lnTo>
                    <a:pt x="0" y="0"/>
                  </a:lnTo>
                  <a:lnTo>
                    <a:pt x="46" y="426"/>
                  </a:lnTo>
                  <a:lnTo>
                    <a:pt x="711" y="426"/>
                  </a:lnTo>
                  <a:lnTo>
                    <a:pt x="591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5" name="Freeform 26"/>
            <p:cNvSpPr>
              <a:spLocks/>
            </p:cNvSpPr>
            <p:nvPr/>
          </p:nvSpPr>
          <p:spPr bwMode="gray">
            <a:xfrm>
              <a:off x="3273" y="2024"/>
              <a:ext cx="711" cy="426"/>
            </a:xfrm>
            <a:custGeom>
              <a:avLst/>
              <a:gdLst>
                <a:gd name="T0" fmla="*/ 591 w 711"/>
                <a:gd name="T1" fmla="*/ 0 h 426"/>
                <a:gd name="T2" fmla="*/ 0 w 711"/>
                <a:gd name="T3" fmla="*/ 0 h 426"/>
                <a:gd name="T4" fmla="*/ 46 w 711"/>
                <a:gd name="T5" fmla="*/ 426 h 426"/>
                <a:gd name="T6" fmla="*/ 711 w 711"/>
                <a:gd name="T7" fmla="*/ 426 h 426"/>
                <a:gd name="T8" fmla="*/ 591 w 711"/>
                <a:gd name="T9" fmla="*/ 0 h 4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11" h="426">
                  <a:moveTo>
                    <a:pt x="591" y="0"/>
                  </a:moveTo>
                  <a:lnTo>
                    <a:pt x="0" y="0"/>
                  </a:lnTo>
                  <a:lnTo>
                    <a:pt x="46" y="426"/>
                  </a:lnTo>
                  <a:lnTo>
                    <a:pt x="711" y="426"/>
                  </a:lnTo>
                  <a:lnTo>
                    <a:pt x="591" y="0"/>
                  </a:lnTo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6" name="Freeform 27"/>
            <p:cNvSpPr>
              <a:spLocks/>
            </p:cNvSpPr>
            <p:nvPr/>
          </p:nvSpPr>
          <p:spPr bwMode="gray">
            <a:xfrm>
              <a:off x="3922" y="2450"/>
              <a:ext cx="62" cy="240"/>
            </a:xfrm>
            <a:custGeom>
              <a:avLst/>
              <a:gdLst>
                <a:gd name="T0" fmla="*/ 62 w 62"/>
                <a:gd name="T1" fmla="*/ 0 h 240"/>
                <a:gd name="T2" fmla="*/ 0 w 62"/>
                <a:gd name="T3" fmla="*/ 0 h 240"/>
                <a:gd name="T4" fmla="*/ 62 w 62"/>
                <a:gd name="T5" fmla="*/ 240 h 240"/>
                <a:gd name="T6" fmla="*/ 62 w 62"/>
                <a:gd name="T7" fmla="*/ 0 h 2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" h="240">
                  <a:moveTo>
                    <a:pt x="62" y="0"/>
                  </a:moveTo>
                  <a:lnTo>
                    <a:pt x="0" y="0"/>
                  </a:lnTo>
                  <a:lnTo>
                    <a:pt x="62" y="24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6F72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7" name="Freeform 28"/>
            <p:cNvSpPr>
              <a:spLocks/>
            </p:cNvSpPr>
            <p:nvPr/>
          </p:nvSpPr>
          <p:spPr bwMode="gray">
            <a:xfrm>
              <a:off x="3922" y="2450"/>
              <a:ext cx="62" cy="240"/>
            </a:xfrm>
            <a:custGeom>
              <a:avLst/>
              <a:gdLst>
                <a:gd name="T0" fmla="*/ 62 w 62"/>
                <a:gd name="T1" fmla="*/ 0 h 240"/>
                <a:gd name="T2" fmla="*/ 0 w 62"/>
                <a:gd name="T3" fmla="*/ 0 h 240"/>
                <a:gd name="T4" fmla="*/ 62 w 62"/>
                <a:gd name="T5" fmla="*/ 240 h 240"/>
                <a:gd name="T6" fmla="*/ 62 w 62"/>
                <a:gd name="T7" fmla="*/ 0 h 2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" h="240">
                  <a:moveTo>
                    <a:pt x="62" y="0"/>
                  </a:moveTo>
                  <a:lnTo>
                    <a:pt x="0" y="0"/>
                  </a:lnTo>
                  <a:lnTo>
                    <a:pt x="62" y="240"/>
                  </a:lnTo>
                  <a:lnTo>
                    <a:pt x="62" y="0"/>
                  </a:lnTo>
                </a:path>
              </a:pathLst>
            </a:custGeom>
            <a:solidFill>
              <a:srgbClr val="919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8" name="Freeform 29"/>
            <p:cNvSpPr>
              <a:spLocks/>
            </p:cNvSpPr>
            <p:nvPr/>
          </p:nvSpPr>
          <p:spPr bwMode="gray">
            <a:xfrm>
              <a:off x="3273" y="2024"/>
              <a:ext cx="24" cy="214"/>
            </a:xfrm>
            <a:custGeom>
              <a:avLst/>
              <a:gdLst>
                <a:gd name="T0" fmla="*/ 0 w 24"/>
                <a:gd name="T1" fmla="*/ 0 h 214"/>
                <a:gd name="T2" fmla="*/ 0 w 24"/>
                <a:gd name="T3" fmla="*/ 214 h 214"/>
                <a:gd name="T4" fmla="*/ 0 w 24"/>
                <a:gd name="T5" fmla="*/ 214 h 214"/>
                <a:gd name="T6" fmla="*/ 24 w 24"/>
                <a:gd name="T7" fmla="*/ 214 h 214"/>
                <a:gd name="T8" fmla="*/ 0 w 24"/>
                <a:gd name="T9" fmla="*/ 0 h 2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" h="214">
                  <a:moveTo>
                    <a:pt x="0" y="0"/>
                  </a:moveTo>
                  <a:lnTo>
                    <a:pt x="0" y="214"/>
                  </a:lnTo>
                  <a:lnTo>
                    <a:pt x="24" y="2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19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9" name="Freeform 30"/>
            <p:cNvSpPr>
              <a:spLocks/>
            </p:cNvSpPr>
            <p:nvPr/>
          </p:nvSpPr>
          <p:spPr bwMode="gray">
            <a:xfrm>
              <a:off x="3273" y="2024"/>
              <a:ext cx="24" cy="214"/>
            </a:xfrm>
            <a:custGeom>
              <a:avLst/>
              <a:gdLst>
                <a:gd name="T0" fmla="*/ 0 w 24"/>
                <a:gd name="T1" fmla="*/ 0 h 214"/>
                <a:gd name="T2" fmla="*/ 0 w 24"/>
                <a:gd name="T3" fmla="*/ 214 h 214"/>
                <a:gd name="T4" fmla="*/ 0 w 24"/>
                <a:gd name="T5" fmla="*/ 214 h 214"/>
                <a:gd name="T6" fmla="*/ 24 w 24"/>
                <a:gd name="T7" fmla="*/ 214 h 214"/>
                <a:gd name="T8" fmla="*/ 0 w 24"/>
                <a:gd name="T9" fmla="*/ 0 h 2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" h="214">
                  <a:moveTo>
                    <a:pt x="0" y="0"/>
                  </a:moveTo>
                  <a:lnTo>
                    <a:pt x="0" y="214"/>
                  </a:lnTo>
                  <a:lnTo>
                    <a:pt x="24" y="214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0" name="Freeform 31"/>
            <p:cNvSpPr>
              <a:spLocks/>
            </p:cNvSpPr>
            <p:nvPr/>
          </p:nvSpPr>
          <p:spPr bwMode="gray">
            <a:xfrm>
              <a:off x="3273" y="2024"/>
              <a:ext cx="711" cy="426"/>
            </a:xfrm>
            <a:custGeom>
              <a:avLst/>
              <a:gdLst>
                <a:gd name="T0" fmla="*/ 591 w 711"/>
                <a:gd name="T1" fmla="*/ 0 h 426"/>
                <a:gd name="T2" fmla="*/ 0 w 711"/>
                <a:gd name="T3" fmla="*/ 0 h 426"/>
                <a:gd name="T4" fmla="*/ 24 w 711"/>
                <a:gd name="T5" fmla="*/ 214 h 426"/>
                <a:gd name="T6" fmla="*/ 591 w 711"/>
                <a:gd name="T7" fmla="*/ 214 h 426"/>
                <a:gd name="T8" fmla="*/ 649 w 711"/>
                <a:gd name="T9" fmla="*/ 426 h 426"/>
                <a:gd name="T10" fmla="*/ 711 w 711"/>
                <a:gd name="T11" fmla="*/ 426 h 426"/>
                <a:gd name="T12" fmla="*/ 591 w 711"/>
                <a:gd name="T13" fmla="*/ 0 h 4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11" h="426">
                  <a:moveTo>
                    <a:pt x="591" y="0"/>
                  </a:moveTo>
                  <a:lnTo>
                    <a:pt x="0" y="0"/>
                  </a:lnTo>
                  <a:lnTo>
                    <a:pt x="24" y="214"/>
                  </a:lnTo>
                  <a:lnTo>
                    <a:pt x="591" y="214"/>
                  </a:lnTo>
                  <a:lnTo>
                    <a:pt x="649" y="426"/>
                  </a:lnTo>
                  <a:lnTo>
                    <a:pt x="711" y="426"/>
                  </a:lnTo>
                  <a:lnTo>
                    <a:pt x="591" y="0"/>
                  </a:lnTo>
                  <a:close/>
                </a:path>
              </a:pathLst>
            </a:custGeom>
            <a:solidFill>
              <a:srgbClr val="C9C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21" name="Group 217"/>
          <p:cNvGrpSpPr>
            <a:grpSpLocks/>
          </p:cNvGrpSpPr>
          <p:nvPr/>
        </p:nvGrpSpPr>
        <p:grpSpPr bwMode="auto">
          <a:xfrm>
            <a:off x="4052888" y="3575050"/>
            <a:ext cx="1054100" cy="1076325"/>
            <a:chOff x="2553" y="2252"/>
            <a:chExt cx="664" cy="678"/>
          </a:xfrm>
        </p:grpSpPr>
        <p:sp>
          <p:nvSpPr>
            <p:cNvPr id="222" name="Rectangle 33"/>
            <p:cNvSpPr>
              <a:spLocks noChangeArrowheads="1"/>
            </p:cNvSpPr>
            <p:nvPr/>
          </p:nvSpPr>
          <p:spPr bwMode="gray">
            <a:xfrm>
              <a:off x="2553" y="2690"/>
              <a:ext cx="664" cy="240"/>
            </a:xfrm>
            <a:prstGeom prst="rect">
              <a:avLst/>
            </a:prstGeom>
            <a:solidFill>
              <a:srgbClr val="AEAE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223" name="Rectangle 34"/>
            <p:cNvSpPr>
              <a:spLocks noChangeArrowheads="1"/>
            </p:cNvSpPr>
            <p:nvPr/>
          </p:nvSpPr>
          <p:spPr bwMode="gray">
            <a:xfrm>
              <a:off x="2553" y="2690"/>
              <a:ext cx="66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224" name="Freeform 35"/>
            <p:cNvSpPr>
              <a:spLocks/>
            </p:cNvSpPr>
            <p:nvPr/>
          </p:nvSpPr>
          <p:spPr bwMode="gray">
            <a:xfrm>
              <a:off x="2553" y="2252"/>
              <a:ext cx="664" cy="438"/>
            </a:xfrm>
            <a:custGeom>
              <a:avLst/>
              <a:gdLst>
                <a:gd name="T0" fmla="*/ 630 w 664"/>
                <a:gd name="T1" fmla="*/ 0 h 438"/>
                <a:gd name="T2" fmla="*/ 34 w 664"/>
                <a:gd name="T3" fmla="*/ 0 h 438"/>
                <a:gd name="T4" fmla="*/ 0 w 664"/>
                <a:gd name="T5" fmla="*/ 438 h 438"/>
                <a:gd name="T6" fmla="*/ 664 w 664"/>
                <a:gd name="T7" fmla="*/ 438 h 438"/>
                <a:gd name="T8" fmla="*/ 630 w 664"/>
                <a:gd name="T9" fmla="*/ 0 h 4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4" h="438">
                  <a:moveTo>
                    <a:pt x="630" y="0"/>
                  </a:moveTo>
                  <a:lnTo>
                    <a:pt x="34" y="0"/>
                  </a:lnTo>
                  <a:lnTo>
                    <a:pt x="0" y="438"/>
                  </a:lnTo>
                  <a:lnTo>
                    <a:pt x="664" y="438"/>
                  </a:lnTo>
                  <a:lnTo>
                    <a:pt x="630" y="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" name="Freeform 36"/>
            <p:cNvSpPr>
              <a:spLocks/>
            </p:cNvSpPr>
            <p:nvPr/>
          </p:nvSpPr>
          <p:spPr bwMode="gray">
            <a:xfrm>
              <a:off x="2553" y="2252"/>
              <a:ext cx="664" cy="438"/>
            </a:xfrm>
            <a:custGeom>
              <a:avLst/>
              <a:gdLst>
                <a:gd name="T0" fmla="*/ 630 w 664"/>
                <a:gd name="T1" fmla="*/ 0 h 438"/>
                <a:gd name="T2" fmla="*/ 34 w 664"/>
                <a:gd name="T3" fmla="*/ 0 h 438"/>
                <a:gd name="T4" fmla="*/ 0 w 664"/>
                <a:gd name="T5" fmla="*/ 438 h 438"/>
                <a:gd name="T6" fmla="*/ 664 w 664"/>
                <a:gd name="T7" fmla="*/ 438 h 438"/>
                <a:gd name="T8" fmla="*/ 630 w 664"/>
                <a:gd name="T9" fmla="*/ 0 h 4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4" h="438">
                  <a:moveTo>
                    <a:pt x="630" y="0"/>
                  </a:moveTo>
                  <a:lnTo>
                    <a:pt x="34" y="0"/>
                  </a:lnTo>
                  <a:lnTo>
                    <a:pt x="0" y="438"/>
                  </a:lnTo>
                  <a:lnTo>
                    <a:pt x="664" y="438"/>
                  </a:lnTo>
                  <a:lnTo>
                    <a:pt x="63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6" name="Freeform 37"/>
            <p:cNvSpPr>
              <a:spLocks noEditPoints="1"/>
            </p:cNvSpPr>
            <p:nvPr/>
          </p:nvSpPr>
          <p:spPr bwMode="gray">
            <a:xfrm>
              <a:off x="2553" y="2690"/>
              <a:ext cx="664" cy="240"/>
            </a:xfrm>
            <a:custGeom>
              <a:avLst/>
              <a:gdLst>
                <a:gd name="T0" fmla="*/ 18 w 664"/>
                <a:gd name="T1" fmla="*/ 0 h 240"/>
                <a:gd name="T2" fmla="*/ 0 w 664"/>
                <a:gd name="T3" fmla="*/ 0 h 240"/>
                <a:gd name="T4" fmla="*/ 0 w 664"/>
                <a:gd name="T5" fmla="*/ 240 h 240"/>
                <a:gd name="T6" fmla="*/ 18 w 664"/>
                <a:gd name="T7" fmla="*/ 0 h 240"/>
                <a:gd name="T8" fmla="*/ 664 w 664"/>
                <a:gd name="T9" fmla="*/ 0 h 240"/>
                <a:gd name="T10" fmla="*/ 646 w 664"/>
                <a:gd name="T11" fmla="*/ 0 h 240"/>
                <a:gd name="T12" fmla="*/ 664 w 664"/>
                <a:gd name="T13" fmla="*/ 240 h 240"/>
                <a:gd name="T14" fmla="*/ 664 w 664"/>
                <a:gd name="T15" fmla="*/ 0 h 2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64" h="240">
                  <a:moveTo>
                    <a:pt x="18" y="0"/>
                  </a:moveTo>
                  <a:lnTo>
                    <a:pt x="0" y="0"/>
                  </a:lnTo>
                  <a:lnTo>
                    <a:pt x="0" y="240"/>
                  </a:lnTo>
                  <a:lnTo>
                    <a:pt x="18" y="0"/>
                  </a:lnTo>
                  <a:close/>
                  <a:moveTo>
                    <a:pt x="664" y="0"/>
                  </a:moveTo>
                  <a:lnTo>
                    <a:pt x="646" y="0"/>
                  </a:lnTo>
                  <a:lnTo>
                    <a:pt x="664" y="240"/>
                  </a:lnTo>
                  <a:lnTo>
                    <a:pt x="664" y="0"/>
                  </a:lnTo>
                  <a:close/>
                </a:path>
              </a:pathLst>
            </a:custGeom>
            <a:solidFill>
              <a:srgbClr val="6F72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7" name="Freeform 38"/>
            <p:cNvSpPr>
              <a:spLocks noEditPoints="1"/>
            </p:cNvSpPr>
            <p:nvPr/>
          </p:nvSpPr>
          <p:spPr bwMode="gray">
            <a:xfrm>
              <a:off x="2553" y="2690"/>
              <a:ext cx="664" cy="240"/>
            </a:xfrm>
            <a:custGeom>
              <a:avLst/>
              <a:gdLst>
                <a:gd name="T0" fmla="*/ 18 w 664"/>
                <a:gd name="T1" fmla="*/ 0 h 240"/>
                <a:gd name="T2" fmla="*/ 0 w 664"/>
                <a:gd name="T3" fmla="*/ 0 h 240"/>
                <a:gd name="T4" fmla="*/ 0 w 664"/>
                <a:gd name="T5" fmla="*/ 240 h 240"/>
                <a:gd name="T6" fmla="*/ 18 w 664"/>
                <a:gd name="T7" fmla="*/ 0 h 240"/>
                <a:gd name="T8" fmla="*/ 664 w 664"/>
                <a:gd name="T9" fmla="*/ 0 h 240"/>
                <a:gd name="T10" fmla="*/ 646 w 664"/>
                <a:gd name="T11" fmla="*/ 0 h 240"/>
                <a:gd name="T12" fmla="*/ 664 w 664"/>
                <a:gd name="T13" fmla="*/ 240 h 240"/>
                <a:gd name="T14" fmla="*/ 664 w 664"/>
                <a:gd name="T15" fmla="*/ 0 h 2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64" h="240">
                  <a:moveTo>
                    <a:pt x="18" y="0"/>
                  </a:moveTo>
                  <a:lnTo>
                    <a:pt x="0" y="0"/>
                  </a:lnTo>
                  <a:lnTo>
                    <a:pt x="0" y="240"/>
                  </a:lnTo>
                  <a:lnTo>
                    <a:pt x="18" y="0"/>
                  </a:lnTo>
                  <a:moveTo>
                    <a:pt x="664" y="0"/>
                  </a:moveTo>
                  <a:lnTo>
                    <a:pt x="646" y="0"/>
                  </a:lnTo>
                  <a:lnTo>
                    <a:pt x="664" y="240"/>
                  </a:lnTo>
                  <a:lnTo>
                    <a:pt x="664" y="0"/>
                  </a:lnTo>
                </a:path>
              </a:pathLst>
            </a:custGeom>
            <a:solidFill>
              <a:srgbClr val="919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8" name="Freeform 39"/>
            <p:cNvSpPr>
              <a:spLocks/>
            </p:cNvSpPr>
            <p:nvPr/>
          </p:nvSpPr>
          <p:spPr bwMode="gray">
            <a:xfrm>
              <a:off x="2553" y="2252"/>
              <a:ext cx="664" cy="438"/>
            </a:xfrm>
            <a:custGeom>
              <a:avLst/>
              <a:gdLst>
                <a:gd name="T0" fmla="*/ 630 w 664"/>
                <a:gd name="T1" fmla="*/ 0 h 438"/>
                <a:gd name="T2" fmla="*/ 34 w 664"/>
                <a:gd name="T3" fmla="*/ 0 h 438"/>
                <a:gd name="T4" fmla="*/ 0 w 664"/>
                <a:gd name="T5" fmla="*/ 438 h 438"/>
                <a:gd name="T6" fmla="*/ 18 w 664"/>
                <a:gd name="T7" fmla="*/ 438 h 438"/>
                <a:gd name="T8" fmla="*/ 34 w 664"/>
                <a:gd name="T9" fmla="*/ 228 h 438"/>
                <a:gd name="T10" fmla="*/ 630 w 664"/>
                <a:gd name="T11" fmla="*/ 228 h 438"/>
                <a:gd name="T12" fmla="*/ 646 w 664"/>
                <a:gd name="T13" fmla="*/ 438 h 438"/>
                <a:gd name="T14" fmla="*/ 664 w 664"/>
                <a:gd name="T15" fmla="*/ 438 h 438"/>
                <a:gd name="T16" fmla="*/ 630 w 664"/>
                <a:gd name="T17" fmla="*/ 0 h 4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64" h="438">
                  <a:moveTo>
                    <a:pt x="630" y="0"/>
                  </a:moveTo>
                  <a:lnTo>
                    <a:pt x="34" y="0"/>
                  </a:lnTo>
                  <a:lnTo>
                    <a:pt x="0" y="438"/>
                  </a:lnTo>
                  <a:lnTo>
                    <a:pt x="18" y="438"/>
                  </a:lnTo>
                  <a:lnTo>
                    <a:pt x="34" y="228"/>
                  </a:lnTo>
                  <a:lnTo>
                    <a:pt x="630" y="228"/>
                  </a:lnTo>
                  <a:lnTo>
                    <a:pt x="646" y="438"/>
                  </a:lnTo>
                  <a:lnTo>
                    <a:pt x="664" y="438"/>
                  </a:lnTo>
                  <a:lnTo>
                    <a:pt x="630" y="0"/>
                  </a:lnTo>
                  <a:close/>
                </a:path>
              </a:pathLst>
            </a:custGeom>
            <a:solidFill>
              <a:srgbClr val="C9C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9" name="Freeform 40"/>
            <p:cNvSpPr>
              <a:spLocks/>
            </p:cNvSpPr>
            <p:nvPr/>
          </p:nvSpPr>
          <p:spPr bwMode="gray">
            <a:xfrm>
              <a:off x="2553" y="2252"/>
              <a:ext cx="664" cy="438"/>
            </a:xfrm>
            <a:custGeom>
              <a:avLst/>
              <a:gdLst>
                <a:gd name="T0" fmla="*/ 630 w 664"/>
                <a:gd name="T1" fmla="*/ 0 h 438"/>
                <a:gd name="T2" fmla="*/ 34 w 664"/>
                <a:gd name="T3" fmla="*/ 0 h 438"/>
                <a:gd name="T4" fmla="*/ 0 w 664"/>
                <a:gd name="T5" fmla="*/ 438 h 438"/>
                <a:gd name="T6" fmla="*/ 18 w 664"/>
                <a:gd name="T7" fmla="*/ 438 h 438"/>
                <a:gd name="T8" fmla="*/ 34 w 664"/>
                <a:gd name="T9" fmla="*/ 228 h 438"/>
                <a:gd name="T10" fmla="*/ 630 w 664"/>
                <a:gd name="T11" fmla="*/ 228 h 438"/>
                <a:gd name="T12" fmla="*/ 646 w 664"/>
                <a:gd name="T13" fmla="*/ 438 h 438"/>
                <a:gd name="T14" fmla="*/ 664 w 664"/>
                <a:gd name="T15" fmla="*/ 438 h 438"/>
                <a:gd name="T16" fmla="*/ 630 w 664"/>
                <a:gd name="T17" fmla="*/ 0 h 4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64" h="438">
                  <a:moveTo>
                    <a:pt x="630" y="0"/>
                  </a:moveTo>
                  <a:lnTo>
                    <a:pt x="34" y="0"/>
                  </a:lnTo>
                  <a:lnTo>
                    <a:pt x="0" y="438"/>
                  </a:lnTo>
                  <a:lnTo>
                    <a:pt x="18" y="438"/>
                  </a:lnTo>
                  <a:lnTo>
                    <a:pt x="34" y="228"/>
                  </a:lnTo>
                  <a:lnTo>
                    <a:pt x="630" y="228"/>
                  </a:lnTo>
                  <a:lnTo>
                    <a:pt x="646" y="438"/>
                  </a:lnTo>
                  <a:lnTo>
                    <a:pt x="664" y="438"/>
                  </a:lnTo>
                  <a:lnTo>
                    <a:pt x="63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30" name="Freeform 41"/>
          <p:cNvSpPr>
            <a:spLocks/>
          </p:cNvSpPr>
          <p:nvPr/>
        </p:nvSpPr>
        <p:spPr bwMode="gray">
          <a:xfrm>
            <a:off x="319088" y="4340225"/>
            <a:ext cx="2525712" cy="1076325"/>
          </a:xfrm>
          <a:custGeom>
            <a:avLst/>
            <a:gdLst>
              <a:gd name="T0" fmla="*/ 2147483646 w 1591"/>
              <a:gd name="T1" fmla="*/ 0 h 678"/>
              <a:gd name="T2" fmla="*/ 2147483646 w 1591"/>
              <a:gd name="T3" fmla="*/ 0 h 678"/>
              <a:gd name="T4" fmla="*/ 2147483646 w 1591"/>
              <a:gd name="T5" fmla="*/ 2147483646 h 678"/>
              <a:gd name="T6" fmla="*/ 2147483646 w 1591"/>
              <a:gd name="T7" fmla="*/ 2147483646 h 678"/>
              <a:gd name="T8" fmla="*/ 2147483646 w 1591"/>
              <a:gd name="T9" fmla="*/ 2147483646 h 678"/>
              <a:gd name="T10" fmla="*/ 0 w 1591"/>
              <a:gd name="T11" fmla="*/ 2147483646 h 678"/>
              <a:gd name="T12" fmla="*/ 2147483646 w 1591"/>
              <a:gd name="T13" fmla="*/ 2147483646 h 678"/>
              <a:gd name="T14" fmla="*/ 0 w 1591"/>
              <a:gd name="T15" fmla="*/ 2147483646 h 678"/>
              <a:gd name="T16" fmla="*/ 2147483646 w 1591"/>
              <a:gd name="T17" fmla="*/ 2147483646 h 678"/>
              <a:gd name="T18" fmla="*/ 2147483646 w 1591"/>
              <a:gd name="T19" fmla="*/ 2147483646 h 678"/>
              <a:gd name="T20" fmla="*/ 2147483646 w 1591"/>
              <a:gd name="T21" fmla="*/ 2147483646 h 678"/>
              <a:gd name="T22" fmla="*/ 2147483646 w 1591"/>
              <a:gd name="T23" fmla="*/ 2147483646 h 678"/>
              <a:gd name="T24" fmla="*/ 2147483646 w 1591"/>
              <a:gd name="T25" fmla="*/ 2147483646 h 678"/>
              <a:gd name="T26" fmla="*/ 2147483646 w 1591"/>
              <a:gd name="T27" fmla="*/ 2147483646 h 678"/>
              <a:gd name="T28" fmla="*/ 2147483646 w 1591"/>
              <a:gd name="T29" fmla="*/ 0 h 678"/>
              <a:gd name="T30" fmla="*/ 2147483646 w 1591"/>
              <a:gd name="T31" fmla="*/ 0 h 678"/>
              <a:gd name="T32" fmla="*/ 2147483646 w 1591"/>
              <a:gd name="T33" fmla="*/ 2147483646 h 678"/>
              <a:gd name="T34" fmla="*/ 2147483646 w 1591"/>
              <a:gd name="T35" fmla="*/ 0 h 678"/>
              <a:gd name="T36" fmla="*/ 2147483646 w 1591"/>
              <a:gd name="T37" fmla="*/ 2147483646 h 678"/>
              <a:gd name="T38" fmla="*/ 2147483646 w 1591"/>
              <a:gd name="T39" fmla="*/ 0 h 67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591" h="678">
                <a:moveTo>
                  <a:pt x="1591" y="0"/>
                </a:moveTo>
                <a:lnTo>
                  <a:pt x="987" y="0"/>
                </a:lnTo>
                <a:lnTo>
                  <a:pt x="891" y="246"/>
                </a:lnTo>
                <a:lnTo>
                  <a:pt x="891" y="240"/>
                </a:lnTo>
                <a:lnTo>
                  <a:pt x="239" y="240"/>
                </a:lnTo>
                <a:lnTo>
                  <a:pt x="0" y="678"/>
                </a:lnTo>
                <a:lnTo>
                  <a:pt x="120" y="678"/>
                </a:lnTo>
                <a:lnTo>
                  <a:pt x="0" y="678"/>
                </a:lnTo>
                <a:lnTo>
                  <a:pt x="239" y="240"/>
                </a:lnTo>
                <a:lnTo>
                  <a:pt x="891" y="240"/>
                </a:lnTo>
                <a:lnTo>
                  <a:pt x="811" y="442"/>
                </a:lnTo>
                <a:lnTo>
                  <a:pt x="891" y="240"/>
                </a:lnTo>
                <a:lnTo>
                  <a:pt x="891" y="246"/>
                </a:lnTo>
                <a:lnTo>
                  <a:pt x="987" y="0"/>
                </a:lnTo>
                <a:lnTo>
                  <a:pt x="1591" y="0"/>
                </a:lnTo>
                <a:lnTo>
                  <a:pt x="1533" y="232"/>
                </a:lnTo>
                <a:lnTo>
                  <a:pt x="1591" y="0"/>
                </a:lnTo>
                <a:lnTo>
                  <a:pt x="1591" y="170"/>
                </a:lnTo>
                <a:lnTo>
                  <a:pt x="1591" y="0"/>
                </a:ln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31" name="Freeform 42"/>
          <p:cNvSpPr>
            <a:spLocks/>
          </p:cNvSpPr>
          <p:nvPr/>
        </p:nvSpPr>
        <p:spPr bwMode="gray">
          <a:xfrm>
            <a:off x="319088" y="4340225"/>
            <a:ext cx="2525712" cy="1076325"/>
          </a:xfrm>
          <a:custGeom>
            <a:avLst/>
            <a:gdLst>
              <a:gd name="T0" fmla="*/ 2147483646 w 1591"/>
              <a:gd name="T1" fmla="*/ 0 h 678"/>
              <a:gd name="T2" fmla="*/ 2147483646 w 1591"/>
              <a:gd name="T3" fmla="*/ 0 h 678"/>
              <a:gd name="T4" fmla="*/ 2147483646 w 1591"/>
              <a:gd name="T5" fmla="*/ 2147483646 h 678"/>
              <a:gd name="T6" fmla="*/ 2147483646 w 1591"/>
              <a:gd name="T7" fmla="*/ 2147483646 h 678"/>
              <a:gd name="T8" fmla="*/ 2147483646 w 1591"/>
              <a:gd name="T9" fmla="*/ 2147483646 h 678"/>
              <a:gd name="T10" fmla="*/ 0 w 1591"/>
              <a:gd name="T11" fmla="*/ 2147483646 h 678"/>
              <a:gd name="T12" fmla="*/ 2147483646 w 1591"/>
              <a:gd name="T13" fmla="*/ 2147483646 h 678"/>
              <a:gd name="T14" fmla="*/ 0 w 1591"/>
              <a:gd name="T15" fmla="*/ 2147483646 h 678"/>
              <a:gd name="T16" fmla="*/ 2147483646 w 1591"/>
              <a:gd name="T17" fmla="*/ 2147483646 h 678"/>
              <a:gd name="T18" fmla="*/ 2147483646 w 1591"/>
              <a:gd name="T19" fmla="*/ 2147483646 h 678"/>
              <a:gd name="T20" fmla="*/ 2147483646 w 1591"/>
              <a:gd name="T21" fmla="*/ 2147483646 h 678"/>
              <a:gd name="T22" fmla="*/ 2147483646 w 1591"/>
              <a:gd name="T23" fmla="*/ 2147483646 h 678"/>
              <a:gd name="T24" fmla="*/ 2147483646 w 1591"/>
              <a:gd name="T25" fmla="*/ 2147483646 h 678"/>
              <a:gd name="T26" fmla="*/ 2147483646 w 1591"/>
              <a:gd name="T27" fmla="*/ 2147483646 h 678"/>
              <a:gd name="T28" fmla="*/ 2147483646 w 1591"/>
              <a:gd name="T29" fmla="*/ 0 h 678"/>
              <a:gd name="T30" fmla="*/ 2147483646 w 1591"/>
              <a:gd name="T31" fmla="*/ 0 h 678"/>
              <a:gd name="T32" fmla="*/ 2147483646 w 1591"/>
              <a:gd name="T33" fmla="*/ 2147483646 h 678"/>
              <a:gd name="T34" fmla="*/ 2147483646 w 1591"/>
              <a:gd name="T35" fmla="*/ 0 h 678"/>
              <a:gd name="T36" fmla="*/ 2147483646 w 1591"/>
              <a:gd name="T37" fmla="*/ 2147483646 h 678"/>
              <a:gd name="T38" fmla="*/ 2147483646 w 1591"/>
              <a:gd name="T39" fmla="*/ 0 h 67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591" h="678">
                <a:moveTo>
                  <a:pt x="1591" y="0"/>
                </a:moveTo>
                <a:lnTo>
                  <a:pt x="987" y="0"/>
                </a:lnTo>
                <a:lnTo>
                  <a:pt x="891" y="246"/>
                </a:lnTo>
                <a:lnTo>
                  <a:pt x="891" y="240"/>
                </a:lnTo>
                <a:lnTo>
                  <a:pt x="239" y="240"/>
                </a:lnTo>
                <a:lnTo>
                  <a:pt x="0" y="678"/>
                </a:lnTo>
                <a:lnTo>
                  <a:pt x="120" y="678"/>
                </a:lnTo>
                <a:lnTo>
                  <a:pt x="0" y="678"/>
                </a:lnTo>
                <a:lnTo>
                  <a:pt x="239" y="240"/>
                </a:lnTo>
                <a:lnTo>
                  <a:pt x="891" y="240"/>
                </a:lnTo>
                <a:lnTo>
                  <a:pt x="811" y="442"/>
                </a:lnTo>
                <a:lnTo>
                  <a:pt x="891" y="240"/>
                </a:lnTo>
                <a:lnTo>
                  <a:pt x="891" y="246"/>
                </a:lnTo>
                <a:lnTo>
                  <a:pt x="987" y="0"/>
                </a:lnTo>
                <a:lnTo>
                  <a:pt x="1591" y="0"/>
                </a:lnTo>
                <a:lnTo>
                  <a:pt x="1533" y="232"/>
                </a:lnTo>
                <a:lnTo>
                  <a:pt x="1591" y="0"/>
                </a:lnTo>
                <a:lnTo>
                  <a:pt x="1591" y="170"/>
                </a:lnTo>
                <a:lnTo>
                  <a:pt x="1591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232" name="Group 216"/>
          <p:cNvGrpSpPr>
            <a:grpSpLocks/>
          </p:cNvGrpSpPr>
          <p:nvPr/>
        </p:nvGrpSpPr>
        <p:grpSpPr bwMode="auto">
          <a:xfrm>
            <a:off x="319088" y="4719638"/>
            <a:ext cx="1414462" cy="1077912"/>
            <a:chOff x="201" y="2973"/>
            <a:chExt cx="891" cy="679"/>
          </a:xfrm>
        </p:grpSpPr>
        <p:sp>
          <p:nvSpPr>
            <p:cNvPr id="233" name="Freeform 12"/>
            <p:cNvSpPr>
              <a:spLocks/>
            </p:cNvSpPr>
            <p:nvPr/>
          </p:nvSpPr>
          <p:spPr bwMode="gray">
            <a:xfrm>
              <a:off x="916" y="2974"/>
              <a:ext cx="176" cy="678"/>
            </a:xfrm>
            <a:custGeom>
              <a:avLst/>
              <a:gdLst>
                <a:gd name="T0" fmla="*/ 176 w 176"/>
                <a:gd name="T1" fmla="*/ 0 h 678"/>
                <a:gd name="T2" fmla="*/ 176 w 176"/>
                <a:gd name="T3" fmla="*/ 202 h 678"/>
                <a:gd name="T4" fmla="*/ 0 w 176"/>
                <a:gd name="T5" fmla="*/ 678 h 678"/>
                <a:gd name="T6" fmla="*/ 0 w 176"/>
                <a:gd name="T7" fmla="*/ 438 h 678"/>
                <a:gd name="T8" fmla="*/ 176 w 176"/>
                <a:gd name="T9" fmla="*/ 0 h 6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6" h="678">
                  <a:moveTo>
                    <a:pt x="176" y="0"/>
                  </a:moveTo>
                  <a:lnTo>
                    <a:pt x="176" y="202"/>
                  </a:lnTo>
                  <a:lnTo>
                    <a:pt x="0" y="678"/>
                  </a:lnTo>
                  <a:lnTo>
                    <a:pt x="0" y="438"/>
                  </a:lnTo>
                  <a:lnTo>
                    <a:pt x="176" y="0"/>
                  </a:lnTo>
                </a:path>
              </a:pathLst>
            </a:custGeom>
            <a:solidFill>
              <a:srgbClr val="C9C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4" name="Freeform 203"/>
            <p:cNvSpPr>
              <a:spLocks/>
            </p:cNvSpPr>
            <p:nvPr/>
          </p:nvSpPr>
          <p:spPr bwMode="gray">
            <a:xfrm>
              <a:off x="1017" y="2973"/>
              <a:ext cx="74" cy="201"/>
            </a:xfrm>
            <a:custGeom>
              <a:avLst/>
              <a:gdLst>
                <a:gd name="T0" fmla="*/ 74 w 74"/>
                <a:gd name="T1" fmla="*/ 0 h 201"/>
                <a:gd name="T2" fmla="*/ 0 w 74"/>
                <a:gd name="T3" fmla="*/ 200 h 201"/>
                <a:gd name="T4" fmla="*/ 74 w 74"/>
                <a:gd name="T5" fmla="*/ 201 h 201"/>
                <a:gd name="T6" fmla="*/ 74 w 74"/>
                <a:gd name="T7" fmla="*/ 147 h 201"/>
                <a:gd name="T8" fmla="*/ 74 w 74"/>
                <a:gd name="T9" fmla="*/ 0 h 2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4" h="201">
                  <a:moveTo>
                    <a:pt x="74" y="0"/>
                  </a:moveTo>
                  <a:lnTo>
                    <a:pt x="0" y="200"/>
                  </a:lnTo>
                  <a:lnTo>
                    <a:pt x="74" y="201"/>
                  </a:lnTo>
                  <a:lnTo>
                    <a:pt x="74" y="147"/>
                  </a:lnTo>
                  <a:lnTo>
                    <a:pt x="74" y="0"/>
                  </a:lnTo>
                </a:path>
              </a:pathLst>
            </a:custGeom>
            <a:solidFill>
              <a:srgbClr val="919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5" name="Rectangle 8"/>
            <p:cNvSpPr>
              <a:spLocks noChangeArrowheads="1"/>
            </p:cNvSpPr>
            <p:nvPr/>
          </p:nvSpPr>
          <p:spPr bwMode="gray">
            <a:xfrm>
              <a:off x="201" y="3412"/>
              <a:ext cx="715" cy="240"/>
            </a:xfrm>
            <a:prstGeom prst="rect">
              <a:avLst/>
            </a:prstGeom>
            <a:solidFill>
              <a:srgbClr val="AEAE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endParaRPr lang="de-DE" altLang="de-DE">
                <a:solidFill>
                  <a:schemeClr val="bg1"/>
                </a:solidFill>
              </a:endParaRPr>
            </a:p>
          </p:txBody>
        </p:sp>
        <p:sp>
          <p:nvSpPr>
            <p:cNvPr id="236" name="Rectangle 9"/>
            <p:cNvSpPr>
              <a:spLocks noChangeArrowheads="1"/>
            </p:cNvSpPr>
            <p:nvPr/>
          </p:nvSpPr>
          <p:spPr bwMode="gray">
            <a:xfrm>
              <a:off x="201" y="3412"/>
              <a:ext cx="715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237" name="Freeform 13"/>
            <p:cNvSpPr>
              <a:spLocks/>
            </p:cNvSpPr>
            <p:nvPr/>
          </p:nvSpPr>
          <p:spPr bwMode="gray">
            <a:xfrm>
              <a:off x="201" y="2974"/>
              <a:ext cx="891" cy="438"/>
            </a:xfrm>
            <a:custGeom>
              <a:avLst/>
              <a:gdLst>
                <a:gd name="T0" fmla="*/ 891 w 891"/>
                <a:gd name="T1" fmla="*/ 0 h 438"/>
                <a:gd name="T2" fmla="*/ 239 w 891"/>
                <a:gd name="T3" fmla="*/ 0 h 438"/>
                <a:gd name="T4" fmla="*/ 0 w 891"/>
                <a:gd name="T5" fmla="*/ 438 h 438"/>
                <a:gd name="T6" fmla="*/ 715 w 891"/>
                <a:gd name="T7" fmla="*/ 438 h 438"/>
                <a:gd name="T8" fmla="*/ 891 w 891"/>
                <a:gd name="T9" fmla="*/ 0 h 4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91" h="438">
                  <a:moveTo>
                    <a:pt x="891" y="0"/>
                  </a:moveTo>
                  <a:lnTo>
                    <a:pt x="239" y="0"/>
                  </a:lnTo>
                  <a:lnTo>
                    <a:pt x="0" y="438"/>
                  </a:lnTo>
                  <a:lnTo>
                    <a:pt x="715" y="438"/>
                  </a:lnTo>
                  <a:lnTo>
                    <a:pt x="891" y="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8" name="Freeform 14"/>
            <p:cNvSpPr>
              <a:spLocks/>
            </p:cNvSpPr>
            <p:nvPr/>
          </p:nvSpPr>
          <p:spPr bwMode="gray">
            <a:xfrm>
              <a:off x="201" y="2974"/>
              <a:ext cx="891" cy="438"/>
            </a:xfrm>
            <a:custGeom>
              <a:avLst/>
              <a:gdLst>
                <a:gd name="T0" fmla="*/ 891 w 891"/>
                <a:gd name="T1" fmla="*/ 0 h 438"/>
                <a:gd name="T2" fmla="*/ 239 w 891"/>
                <a:gd name="T3" fmla="*/ 0 h 438"/>
                <a:gd name="T4" fmla="*/ 0 w 891"/>
                <a:gd name="T5" fmla="*/ 438 h 438"/>
                <a:gd name="T6" fmla="*/ 715 w 891"/>
                <a:gd name="T7" fmla="*/ 438 h 438"/>
                <a:gd name="T8" fmla="*/ 891 w 891"/>
                <a:gd name="T9" fmla="*/ 0 h 4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91" h="438">
                  <a:moveTo>
                    <a:pt x="891" y="0"/>
                  </a:moveTo>
                  <a:lnTo>
                    <a:pt x="239" y="0"/>
                  </a:lnTo>
                  <a:lnTo>
                    <a:pt x="0" y="438"/>
                  </a:lnTo>
                  <a:lnTo>
                    <a:pt x="715" y="438"/>
                  </a:lnTo>
                  <a:lnTo>
                    <a:pt x="89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9" name="Freeform 43"/>
            <p:cNvSpPr>
              <a:spLocks/>
            </p:cNvSpPr>
            <p:nvPr/>
          </p:nvSpPr>
          <p:spPr bwMode="gray">
            <a:xfrm>
              <a:off x="201" y="3412"/>
              <a:ext cx="120" cy="240"/>
            </a:xfrm>
            <a:custGeom>
              <a:avLst/>
              <a:gdLst>
                <a:gd name="T0" fmla="*/ 120 w 120"/>
                <a:gd name="T1" fmla="*/ 0 h 240"/>
                <a:gd name="T2" fmla="*/ 0 w 120"/>
                <a:gd name="T3" fmla="*/ 0 h 240"/>
                <a:gd name="T4" fmla="*/ 0 w 120"/>
                <a:gd name="T5" fmla="*/ 240 h 240"/>
                <a:gd name="T6" fmla="*/ 120 w 120"/>
                <a:gd name="T7" fmla="*/ 0 h 2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0" h="240">
                  <a:moveTo>
                    <a:pt x="120" y="0"/>
                  </a:moveTo>
                  <a:lnTo>
                    <a:pt x="0" y="0"/>
                  </a:lnTo>
                  <a:lnTo>
                    <a:pt x="0" y="24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919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0" name="Freeform 44"/>
            <p:cNvSpPr>
              <a:spLocks/>
            </p:cNvSpPr>
            <p:nvPr/>
          </p:nvSpPr>
          <p:spPr bwMode="gray">
            <a:xfrm>
              <a:off x="201" y="3412"/>
              <a:ext cx="120" cy="240"/>
            </a:xfrm>
            <a:custGeom>
              <a:avLst/>
              <a:gdLst>
                <a:gd name="T0" fmla="*/ 120 w 120"/>
                <a:gd name="T1" fmla="*/ 0 h 240"/>
                <a:gd name="T2" fmla="*/ 0 w 120"/>
                <a:gd name="T3" fmla="*/ 0 h 240"/>
                <a:gd name="T4" fmla="*/ 0 w 120"/>
                <a:gd name="T5" fmla="*/ 240 h 240"/>
                <a:gd name="T6" fmla="*/ 120 w 120"/>
                <a:gd name="T7" fmla="*/ 0 h 2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0" h="240">
                  <a:moveTo>
                    <a:pt x="120" y="0"/>
                  </a:moveTo>
                  <a:lnTo>
                    <a:pt x="0" y="0"/>
                  </a:lnTo>
                  <a:lnTo>
                    <a:pt x="0" y="240"/>
                  </a:lnTo>
                  <a:lnTo>
                    <a:pt x="120" y="0"/>
                  </a:lnTo>
                </a:path>
              </a:pathLst>
            </a:custGeom>
            <a:solidFill>
              <a:srgbClr val="919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1" name="Freeform 47"/>
            <p:cNvSpPr>
              <a:spLocks/>
            </p:cNvSpPr>
            <p:nvPr/>
          </p:nvSpPr>
          <p:spPr bwMode="gray">
            <a:xfrm>
              <a:off x="201" y="2974"/>
              <a:ext cx="891" cy="438"/>
            </a:xfrm>
            <a:custGeom>
              <a:avLst/>
              <a:gdLst>
                <a:gd name="T0" fmla="*/ 891 w 891"/>
                <a:gd name="T1" fmla="*/ 0 h 438"/>
                <a:gd name="T2" fmla="*/ 239 w 891"/>
                <a:gd name="T3" fmla="*/ 0 h 438"/>
                <a:gd name="T4" fmla="*/ 0 w 891"/>
                <a:gd name="T5" fmla="*/ 438 h 438"/>
                <a:gd name="T6" fmla="*/ 120 w 891"/>
                <a:gd name="T7" fmla="*/ 438 h 438"/>
                <a:gd name="T8" fmla="*/ 239 w 891"/>
                <a:gd name="T9" fmla="*/ 202 h 438"/>
                <a:gd name="T10" fmla="*/ 811 w 891"/>
                <a:gd name="T11" fmla="*/ 202 h 438"/>
                <a:gd name="T12" fmla="*/ 891 w 891"/>
                <a:gd name="T13" fmla="*/ 0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91" h="438">
                  <a:moveTo>
                    <a:pt x="891" y="0"/>
                  </a:moveTo>
                  <a:lnTo>
                    <a:pt x="239" y="0"/>
                  </a:lnTo>
                  <a:lnTo>
                    <a:pt x="0" y="438"/>
                  </a:lnTo>
                  <a:lnTo>
                    <a:pt x="120" y="438"/>
                  </a:lnTo>
                  <a:lnTo>
                    <a:pt x="239" y="202"/>
                  </a:lnTo>
                  <a:lnTo>
                    <a:pt x="811" y="202"/>
                  </a:lnTo>
                  <a:lnTo>
                    <a:pt x="891" y="0"/>
                  </a:lnTo>
                  <a:close/>
                </a:path>
              </a:pathLst>
            </a:custGeom>
            <a:solidFill>
              <a:srgbClr val="C9C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2" name="Freeform 48"/>
            <p:cNvSpPr>
              <a:spLocks/>
            </p:cNvSpPr>
            <p:nvPr/>
          </p:nvSpPr>
          <p:spPr bwMode="gray">
            <a:xfrm>
              <a:off x="201" y="2974"/>
              <a:ext cx="891" cy="438"/>
            </a:xfrm>
            <a:custGeom>
              <a:avLst/>
              <a:gdLst>
                <a:gd name="T0" fmla="*/ 891 w 891"/>
                <a:gd name="T1" fmla="*/ 0 h 438"/>
                <a:gd name="T2" fmla="*/ 239 w 891"/>
                <a:gd name="T3" fmla="*/ 0 h 438"/>
                <a:gd name="T4" fmla="*/ 0 w 891"/>
                <a:gd name="T5" fmla="*/ 438 h 438"/>
                <a:gd name="T6" fmla="*/ 120 w 891"/>
                <a:gd name="T7" fmla="*/ 438 h 438"/>
                <a:gd name="T8" fmla="*/ 239 w 891"/>
                <a:gd name="T9" fmla="*/ 202 h 438"/>
                <a:gd name="T10" fmla="*/ 811 w 891"/>
                <a:gd name="T11" fmla="*/ 202 h 438"/>
                <a:gd name="T12" fmla="*/ 891 w 891"/>
                <a:gd name="T13" fmla="*/ 0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91" h="438">
                  <a:moveTo>
                    <a:pt x="891" y="0"/>
                  </a:moveTo>
                  <a:lnTo>
                    <a:pt x="239" y="0"/>
                  </a:lnTo>
                  <a:lnTo>
                    <a:pt x="0" y="438"/>
                  </a:lnTo>
                  <a:lnTo>
                    <a:pt x="120" y="438"/>
                  </a:lnTo>
                  <a:lnTo>
                    <a:pt x="239" y="202"/>
                  </a:lnTo>
                  <a:lnTo>
                    <a:pt x="811" y="202"/>
                  </a:lnTo>
                  <a:lnTo>
                    <a:pt x="89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43" name="Group 215"/>
          <p:cNvGrpSpPr>
            <a:grpSpLocks/>
          </p:cNvGrpSpPr>
          <p:nvPr/>
        </p:nvGrpSpPr>
        <p:grpSpPr bwMode="auto">
          <a:xfrm>
            <a:off x="1616075" y="4321175"/>
            <a:ext cx="1285875" cy="1095375"/>
            <a:chOff x="1018" y="2722"/>
            <a:chExt cx="810" cy="690"/>
          </a:xfrm>
        </p:grpSpPr>
        <p:grpSp>
          <p:nvGrpSpPr>
            <p:cNvPr id="244" name="Group 214"/>
            <p:cNvGrpSpPr>
              <a:grpSpLocks/>
            </p:cNvGrpSpPr>
            <p:nvPr/>
          </p:nvGrpSpPr>
          <p:grpSpPr bwMode="auto">
            <a:xfrm>
              <a:off x="1018" y="2722"/>
              <a:ext cx="810" cy="690"/>
              <a:chOff x="1018" y="2722"/>
              <a:chExt cx="810" cy="690"/>
            </a:xfrm>
          </p:grpSpPr>
          <p:sp>
            <p:nvSpPr>
              <p:cNvPr id="246" name="Rectangle 16"/>
              <p:cNvSpPr>
                <a:spLocks noChangeArrowheads="1"/>
              </p:cNvSpPr>
              <p:nvPr/>
            </p:nvSpPr>
            <p:spPr bwMode="gray">
              <a:xfrm>
                <a:off x="1018" y="3172"/>
                <a:ext cx="664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endParaRPr lang="de-DE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247" name="Freeform 50"/>
              <p:cNvSpPr>
                <a:spLocks/>
              </p:cNvSpPr>
              <p:nvPr/>
            </p:nvSpPr>
            <p:spPr bwMode="gray">
              <a:xfrm>
                <a:off x="1718" y="2722"/>
                <a:ext cx="110" cy="678"/>
              </a:xfrm>
              <a:custGeom>
                <a:avLst/>
                <a:gdLst>
                  <a:gd name="T0" fmla="*/ 110 w 110"/>
                  <a:gd name="T1" fmla="*/ 0 h 678"/>
                  <a:gd name="T2" fmla="*/ 110 w 110"/>
                  <a:gd name="T3" fmla="*/ 232 h 678"/>
                  <a:gd name="T4" fmla="*/ 0 w 110"/>
                  <a:gd name="T5" fmla="*/ 678 h 678"/>
                  <a:gd name="T6" fmla="*/ 0 w 110"/>
                  <a:gd name="T7" fmla="*/ 438 h 678"/>
                  <a:gd name="T8" fmla="*/ 110 w 110"/>
                  <a:gd name="T9" fmla="*/ 0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0" h="678">
                    <a:moveTo>
                      <a:pt x="110" y="0"/>
                    </a:moveTo>
                    <a:lnTo>
                      <a:pt x="110" y="232"/>
                    </a:lnTo>
                    <a:lnTo>
                      <a:pt x="0" y="678"/>
                    </a:lnTo>
                    <a:lnTo>
                      <a:pt x="0" y="438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C9C9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48" name="Freeform 51"/>
              <p:cNvSpPr>
                <a:spLocks/>
              </p:cNvSpPr>
              <p:nvPr/>
            </p:nvSpPr>
            <p:spPr bwMode="gray">
              <a:xfrm>
                <a:off x="1054" y="2722"/>
                <a:ext cx="774" cy="438"/>
              </a:xfrm>
              <a:custGeom>
                <a:avLst/>
                <a:gdLst>
                  <a:gd name="T0" fmla="*/ 774 w 774"/>
                  <a:gd name="T1" fmla="*/ 0 h 438"/>
                  <a:gd name="T2" fmla="*/ 170 w 774"/>
                  <a:gd name="T3" fmla="*/ 0 h 438"/>
                  <a:gd name="T4" fmla="*/ 0 w 774"/>
                  <a:gd name="T5" fmla="*/ 438 h 438"/>
                  <a:gd name="T6" fmla="*/ 664 w 774"/>
                  <a:gd name="T7" fmla="*/ 438 h 438"/>
                  <a:gd name="T8" fmla="*/ 774 w 774"/>
                  <a:gd name="T9" fmla="*/ 0 h 4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74" h="438">
                    <a:moveTo>
                      <a:pt x="774" y="0"/>
                    </a:moveTo>
                    <a:lnTo>
                      <a:pt x="170" y="0"/>
                    </a:lnTo>
                    <a:lnTo>
                      <a:pt x="0" y="438"/>
                    </a:lnTo>
                    <a:lnTo>
                      <a:pt x="664" y="438"/>
                    </a:lnTo>
                    <a:lnTo>
                      <a:pt x="774" y="0"/>
                    </a:lnTo>
                    <a:close/>
                  </a:path>
                </a:pathLst>
              </a:cu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49" name="Rectangle 52"/>
              <p:cNvSpPr>
                <a:spLocks noChangeArrowheads="1"/>
              </p:cNvSpPr>
              <p:nvPr/>
            </p:nvSpPr>
            <p:spPr bwMode="gray">
              <a:xfrm>
                <a:off x="1054" y="3160"/>
                <a:ext cx="664" cy="240"/>
              </a:xfrm>
              <a:prstGeom prst="rect">
                <a:avLst/>
              </a:prstGeom>
              <a:solidFill>
                <a:srgbClr val="AEAE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endParaRPr lang="de-DE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250" name="Freeform 53"/>
              <p:cNvSpPr>
                <a:spLocks/>
              </p:cNvSpPr>
              <p:nvPr/>
            </p:nvSpPr>
            <p:spPr bwMode="gray">
              <a:xfrm>
                <a:off x="1770" y="2722"/>
                <a:ext cx="58" cy="232"/>
              </a:xfrm>
              <a:custGeom>
                <a:avLst/>
                <a:gdLst>
                  <a:gd name="T0" fmla="*/ 58 w 58"/>
                  <a:gd name="T1" fmla="*/ 0 h 232"/>
                  <a:gd name="T2" fmla="*/ 0 w 58"/>
                  <a:gd name="T3" fmla="*/ 232 h 232"/>
                  <a:gd name="T4" fmla="*/ 52 w 58"/>
                  <a:gd name="T5" fmla="*/ 232 h 232"/>
                  <a:gd name="T6" fmla="*/ 52 w 58"/>
                  <a:gd name="T7" fmla="*/ 196 h 232"/>
                  <a:gd name="T8" fmla="*/ 58 w 58"/>
                  <a:gd name="T9" fmla="*/ 170 h 232"/>
                  <a:gd name="T10" fmla="*/ 58 w 58"/>
                  <a:gd name="T11" fmla="*/ 0 h 2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8" h="232">
                    <a:moveTo>
                      <a:pt x="58" y="0"/>
                    </a:moveTo>
                    <a:lnTo>
                      <a:pt x="0" y="232"/>
                    </a:lnTo>
                    <a:lnTo>
                      <a:pt x="52" y="232"/>
                    </a:lnTo>
                    <a:lnTo>
                      <a:pt x="52" y="196"/>
                    </a:lnTo>
                    <a:lnTo>
                      <a:pt x="58" y="170"/>
                    </a:lnTo>
                    <a:lnTo>
                      <a:pt x="58" y="0"/>
                    </a:lnTo>
                  </a:path>
                </a:pathLst>
              </a:custGeom>
              <a:solidFill>
                <a:srgbClr val="91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51" name="Freeform 54"/>
              <p:cNvSpPr>
                <a:spLocks/>
              </p:cNvSpPr>
              <p:nvPr/>
            </p:nvSpPr>
            <p:spPr bwMode="gray">
              <a:xfrm>
                <a:off x="1054" y="2722"/>
                <a:ext cx="774" cy="438"/>
              </a:xfrm>
              <a:custGeom>
                <a:avLst/>
                <a:gdLst>
                  <a:gd name="T0" fmla="*/ 774 w 774"/>
                  <a:gd name="T1" fmla="*/ 0 h 438"/>
                  <a:gd name="T2" fmla="*/ 170 w 774"/>
                  <a:gd name="T3" fmla="*/ 0 h 438"/>
                  <a:gd name="T4" fmla="*/ 74 w 774"/>
                  <a:gd name="T5" fmla="*/ 246 h 438"/>
                  <a:gd name="T6" fmla="*/ 0 w 774"/>
                  <a:gd name="T7" fmla="*/ 438 h 438"/>
                  <a:gd name="T8" fmla="*/ 92 w 774"/>
                  <a:gd name="T9" fmla="*/ 438 h 438"/>
                  <a:gd name="T10" fmla="*/ 170 w 774"/>
                  <a:gd name="T11" fmla="*/ 232 h 438"/>
                  <a:gd name="T12" fmla="*/ 716 w 774"/>
                  <a:gd name="T13" fmla="*/ 232 h 438"/>
                  <a:gd name="T14" fmla="*/ 774 w 774"/>
                  <a:gd name="T15" fmla="*/ 0 h 43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74" h="438">
                    <a:moveTo>
                      <a:pt x="774" y="0"/>
                    </a:moveTo>
                    <a:lnTo>
                      <a:pt x="170" y="0"/>
                    </a:lnTo>
                    <a:lnTo>
                      <a:pt x="74" y="246"/>
                    </a:lnTo>
                    <a:lnTo>
                      <a:pt x="0" y="438"/>
                    </a:lnTo>
                    <a:lnTo>
                      <a:pt x="92" y="438"/>
                    </a:lnTo>
                    <a:lnTo>
                      <a:pt x="170" y="232"/>
                    </a:lnTo>
                    <a:lnTo>
                      <a:pt x="716" y="232"/>
                    </a:lnTo>
                    <a:lnTo>
                      <a:pt x="774" y="0"/>
                    </a:lnTo>
                    <a:close/>
                  </a:path>
                </a:pathLst>
              </a:custGeom>
              <a:solidFill>
                <a:srgbClr val="C9C9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45" name="Freeform 56"/>
            <p:cNvSpPr>
              <a:spLocks/>
            </p:cNvSpPr>
            <p:nvPr/>
          </p:nvSpPr>
          <p:spPr bwMode="gray">
            <a:xfrm>
              <a:off x="1054" y="3160"/>
              <a:ext cx="92" cy="240"/>
            </a:xfrm>
            <a:custGeom>
              <a:avLst/>
              <a:gdLst>
                <a:gd name="T0" fmla="*/ 92 w 92"/>
                <a:gd name="T1" fmla="*/ 0 h 240"/>
                <a:gd name="T2" fmla="*/ 0 w 92"/>
                <a:gd name="T3" fmla="*/ 0 h 240"/>
                <a:gd name="T4" fmla="*/ 0 w 92"/>
                <a:gd name="T5" fmla="*/ 4 h 240"/>
                <a:gd name="T6" fmla="*/ 0 w 92"/>
                <a:gd name="T7" fmla="*/ 240 h 240"/>
                <a:gd name="T8" fmla="*/ 92 w 92"/>
                <a:gd name="T9" fmla="*/ 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2" h="240">
                  <a:moveTo>
                    <a:pt x="92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240"/>
                  </a:lnTo>
                  <a:lnTo>
                    <a:pt x="92" y="0"/>
                  </a:lnTo>
                </a:path>
              </a:pathLst>
            </a:custGeom>
            <a:solidFill>
              <a:srgbClr val="919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52" name="Group 213"/>
          <p:cNvGrpSpPr>
            <a:grpSpLocks/>
          </p:cNvGrpSpPr>
          <p:nvPr/>
        </p:nvGrpSpPr>
        <p:grpSpPr bwMode="auto">
          <a:xfrm>
            <a:off x="2886075" y="3956050"/>
            <a:ext cx="1122363" cy="1079500"/>
            <a:chOff x="1818" y="2492"/>
            <a:chExt cx="707" cy="680"/>
          </a:xfrm>
        </p:grpSpPr>
        <p:sp>
          <p:nvSpPr>
            <p:cNvPr id="253" name="Freeform 58"/>
            <p:cNvSpPr>
              <a:spLocks/>
            </p:cNvSpPr>
            <p:nvPr/>
          </p:nvSpPr>
          <p:spPr bwMode="gray">
            <a:xfrm>
              <a:off x="2483" y="2492"/>
              <a:ext cx="42" cy="680"/>
            </a:xfrm>
            <a:custGeom>
              <a:avLst/>
              <a:gdLst>
                <a:gd name="T0" fmla="*/ 42 w 42"/>
                <a:gd name="T1" fmla="*/ 0 h 680"/>
                <a:gd name="T2" fmla="*/ 42 w 42"/>
                <a:gd name="T3" fmla="*/ 226 h 680"/>
                <a:gd name="T4" fmla="*/ 0 w 42"/>
                <a:gd name="T5" fmla="*/ 680 h 680"/>
                <a:gd name="T6" fmla="*/ 0 w 42"/>
                <a:gd name="T7" fmla="*/ 438 h 680"/>
                <a:gd name="T8" fmla="*/ 42 w 42"/>
                <a:gd name="T9" fmla="*/ 0 h 6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680">
                  <a:moveTo>
                    <a:pt x="42" y="0"/>
                  </a:moveTo>
                  <a:lnTo>
                    <a:pt x="42" y="226"/>
                  </a:lnTo>
                  <a:lnTo>
                    <a:pt x="0" y="680"/>
                  </a:lnTo>
                  <a:lnTo>
                    <a:pt x="0" y="438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C9C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54" name="Freeform 59"/>
            <p:cNvSpPr>
              <a:spLocks/>
            </p:cNvSpPr>
            <p:nvPr/>
          </p:nvSpPr>
          <p:spPr bwMode="gray">
            <a:xfrm>
              <a:off x="1818" y="2492"/>
              <a:ext cx="707" cy="438"/>
            </a:xfrm>
            <a:custGeom>
              <a:avLst/>
              <a:gdLst>
                <a:gd name="T0" fmla="*/ 707 w 707"/>
                <a:gd name="T1" fmla="*/ 0 h 438"/>
                <a:gd name="T2" fmla="*/ 108 w 707"/>
                <a:gd name="T3" fmla="*/ 0 h 438"/>
                <a:gd name="T4" fmla="*/ 0 w 707"/>
                <a:gd name="T5" fmla="*/ 438 h 438"/>
                <a:gd name="T6" fmla="*/ 665 w 707"/>
                <a:gd name="T7" fmla="*/ 438 h 438"/>
                <a:gd name="T8" fmla="*/ 707 w 707"/>
                <a:gd name="T9" fmla="*/ 0 h 4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7" h="438">
                  <a:moveTo>
                    <a:pt x="707" y="0"/>
                  </a:moveTo>
                  <a:lnTo>
                    <a:pt x="108" y="0"/>
                  </a:lnTo>
                  <a:lnTo>
                    <a:pt x="0" y="438"/>
                  </a:lnTo>
                  <a:lnTo>
                    <a:pt x="665" y="438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55" name="Freeform 60"/>
            <p:cNvSpPr>
              <a:spLocks/>
            </p:cNvSpPr>
            <p:nvPr/>
          </p:nvSpPr>
          <p:spPr bwMode="gray">
            <a:xfrm>
              <a:off x="1818" y="2492"/>
              <a:ext cx="707" cy="438"/>
            </a:xfrm>
            <a:custGeom>
              <a:avLst/>
              <a:gdLst>
                <a:gd name="T0" fmla="*/ 707 w 707"/>
                <a:gd name="T1" fmla="*/ 0 h 438"/>
                <a:gd name="T2" fmla="*/ 108 w 707"/>
                <a:gd name="T3" fmla="*/ 0 h 438"/>
                <a:gd name="T4" fmla="*/ 0 w 707"/>
                <a:gd name="T5" fmla="*/ 438 h 438"/>
                <a:gd name="T6" fmla="*/ 665 w 707"/>
                <a:gd name="T7" fmla="*/ 438 h 438"/>
                <a:gd name="T8" fmla="*/ 707 w 707"/>
                <a:gd name="T9" fmla="*/ 0 h 4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7" h="438">
                  <a:moveTo>
                    <a:pt x="707" y="0"/>
                  </a:moveTo>
                  <a:lnTo>
                    <a:pt x="108" y="0"/>
                  </a:lnTo>
                  <a:lnTo>
                    <a:pt x="0" y="438"/>
                  </a:lnTo>
                  <a:lnTo>
                    <a:pt x="665" y="438"/>
                  </a:lnTo>
                  <a:lnTo>
                    <a:pt x="70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56" name="Rectangle 61"/>
            <p:cNvSpPr>
              <a:spLocks noChangeArrowheads="1"/>
            </p:cNvSpPr>
            <p:nvPr/>
          </p:nvSpPr>
          <p:spPr bwMode="gray">
            <a:xfrm>
              <a:off x="1818" y="2930"/>
              <a:ext cx="665" cy="242"/>
            </a:xfrm>
            <a:prstGeom prst="rect">
              <a:avLst/>
            </a:prstGeom>
            <a:solidFill>
              <a:srgbClr val="AEAE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257" name="Freeform 62"/>
            <p:cNvSpPr>
              <a:spLocks/>
            </p:cNvSpPr>
            <p:nvPr/>
          </p:nvSpPr>
          <p:spPr bwMode="gray">
            <a:xfrm>
              <a:off x="2503" y="2492"/>
              <a:ext cx="22" cy="226"/>
            </a:xfrm>
            <a:custGeom>
              <a:avLst/>
              <a:gdLst>
                <a:gd name="T0" fmla="*/ 22 w 22"/>
                <a:gd name="T1" fmla="*/ 0 h 226"/>
                <a:gd name="T2" fmla="*/ 0 w 22"/>
                <a:gd name="T3" fmla="*/ 226 h 226"/>
                <a:gd name="T4" fmla="*/ 22 w 22"/>
                <a:gd name="T5" fmla="*/ 226 h 226"/>
                <a:gd name="T6" fmla="*/ 22 w 22"/>
                <a:gd name="T7" fmla="*/ 0 h 2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" h="226">
                  <a:moveTo>
                    <a:pt x="22" y="0"/>
                  </a:moveTo>
                  <a:lnTo>
                    <a:pt x="0" y="226"/>
                  </a:lnTo>
                  <a:lnTo>
                    <a:pt x="22" y="226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919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58" name="Freeform 63"/>
            <p:cNvSpPr>
              <a:spLocks/>
            </p:cNvSpPr>
            <p:nvPr/>
          </p:nvSpPr>
          <p:spPr bwMode="gray">
            <a:xfrm>
              <a:off x="2503" y="2492"/>
              <a:ext cx="22" cy="226"/>
            </a:xfrm>
            <a:custGeom>
              <a:avLst/>
              <a:gdLst>
                <a:gd name="T0" fmla="*/ 22 w 22"/>
                <a:gd name="T1" fmla="*/ 0 h 226"/>
                <a:gd name="T2" fmla="*/ 0 w 22"/>
                <a:gd name="T3" fmla="*/ 226 h 226"/>
                <a:gd name="T4" fmla="*/ 22 w 22"/>
                <a:gd name="T5" fmla="*/ 226 h 226"/>
                <a:gd name="T6" fmla="*/ 22 w 22"/>
                <a:gd name="T7" fmla="*/ 0 h 2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" h="226">
                  <a:moveTo>
                    <a:pt x="22" y="0"/>
                  </a:moveTo>
                  <a:lnTo>
                    <a:pt x="0" y="226"/>
                  </a:lnTo>
                  <a:lnTo>
                    <a:pt x="22" y="226"/>
                  </a:lnTo>
                  <a:lnTo>
                    <a:pt x="22" y="0"/>
                  </a:lnTo>
                </a:path>
              </a:pathLst>
            </a:custGeom>
            <a:solidFill>
              <a:srgbClr val="919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59" name="Freeform 64"/>
            <p:cNvSpPr>
              <a:spLocks/>
            </p:cNvSpPr>
            <p:nvPr/>
          </p:nvSpPr>
          <p:spPr bwMode="gray">
            <a:xfrm>
              <a:off x="1818" y="2492"/>
              <a:ext cx="707" cy="438"/>
            </a:xfrm>
            <a:custGeom>
              <a:avLst/>
              <a:gdLst>
                <a:gd name="T0" fmla="*/ 707 w 707"/>
                <a:gd name="T1" fmla="*/ 0 h 438"/>
                <a:gd name="T2" fmla="*/ 108 w 707"/>
                <a:gd name="T3" fmla="*/ 0 h 438"/>
                <a:gd name="T4" fmla="*/ 6 w 707"/>
                <a:gd name="T5" fmla="*/ 412 h 438"/>
                <a:gd name="T6" fmla="*/ 6 w 707"/>
                <a:gd name="T7" fmla="*/ 412 h 438"/>
                <a:gd name="T8" fmla="*/ 0 w 707"/>
                <a:gd name="T9" fmla="*/ 438 h 438"/>
                <a:gd name="T10" fmla="*/ 56 w 707"/>
                <a:gd name="T11" fmla="*/ 438 h 438"/>
                <a:gd name="T12" fmla="*/ 108 w 707"/>
                <a:gd name="T13" fmla="*/ 226 h 438"/>
                <a:gd name="T14" fmla="*/ 685 w 707"/>
                <a:gd name="T15" fmla="*/ 226 h 438"/>
                <a:gd name="T16" fmla="*/ 707 w 707"/>
                <a:gd name="T17" fmla="*/ 0 h 4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07" h="438">
                  <a:moveTo>
                    <a:pt x="707" y="0"/>
                  </a:moveTo>
                  <a:lnTo>
                    <a:pt x="108" y="0"/>
                  </a:lnTo>
                  <a:lnTo>
                    <a:pt x="6" y="412"/>
                  </a:lnTo>
                  <a:lnTo>
                    <a:pt x="0" y="438"/>
                  </a:lnTo>
                  <a:lnTo>
                    <a:pt x="56" y="438"/>
                  </a:lnTo>
                  <a:lnTo>
                    <a:pt x="108" y="226"/>
                  </a:lnTo>
                  <a:lnTo>
                    <a:pt x="685" y="22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rgbClr val="C9C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60" name="Freeform 65"/>
            <p:cNvSpPr>
              <a:spLocks/>
            </p:cNvSpPr>
            <p:nvPr/>
          </p:nvSpPr>
          <p:spPr bwMode="gray">
            <a:xfrm>
              <a:off x="1818" y="2930"/>
              <a:ext cx="56" cy="242"/>
            </a:xfrm>
            <a:custGeom>
              <a:avLst/>
              <a:gdLst>
                <a:gd name="T0" fmla="*/ 56 w 56"/>
                <a:gd name="T1" fmla="*/ 0 h 242"/>
                <a:gd name="T2" fmla="*/ 0 w 56"/>
                <a:gd name="T3" fmla="*/ 0 h 242"/>
                <a:gd name="T4" fmla="*/ 0 w 56"/>
                <a:gd name="T5" fmla="*/ 36 h 242"/>
                <a:gd name="T6" fmla="*/ 0 w 56"/>
                <a:gd name="T7" fmla="*/ 242 h 242"/>
                <a:gd name="T8" fmla="*/ 56 w 56"/>
                <a:gd name="T9" fmla="*/ 0 h 2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" h="242">
                  <a:moveTo>
                    <a:pt x="56" y="0"/>
                  </a:moveTo>
                  <a:lnTo>
                    <a:pt x="0" y="0"/>
                  </a:lnTo>
                  <a:lnTo>
                    <a:pt x="0" y="36"/>
                  </a:lnTo>
                  <a:lnTo>
                    <a:pt x="0" y="242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6F72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61" name="Freeform 66"/>
            <p:cNvSpPr>
              <a:spLocks/>
            </p:cNvSpPr>
            <p:nvPr/>
          </p:nvSpPr>
          <p:spPr bwMode="gray">
            <a:xfrm>
              <a:off x="1818" y="2930"/>
              <a:ext cx="56" cy="242"/>
            </a:xfrm>
            <a:custGeom>
              <a:avLst/>
              <a:gdLst>
                <a:gd name="T0" fmla="*/ 56 w 56"/>
                <a:gd name="T1" fmla="*/ 0 h 242"/>
                <a:gd name="T2" fmla="*/ 0 w 56"/>
                <a:gd name="T3" fmla="*/ 0 h 242"/>
                <a:gd name="T4" fmla="*/ 0 w 56"/>
                <a:gd name="T5" fmla="*/ 36 h 242"/>
                <a:gd name="T6" fmla="*/ 0 w 56"/>
                <a:gd name="T7" fmla="*/ 242 h 242"/>
                <a:gd name="T8" fmla="*/ 56 w 56"/>
                <a:gd name="T9" fmla="*/ 0 h 2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" h="242">
                  <a:moveTo>
                    <a:pt x="56" y="0"/>
                  </a:moveTo>
                  <a:lnTo>
                    <a:pt x="0" y="0"/>
                  </a:lnTo>
                  <a:lnTo>
                    <a:pt x="0" y="36"/>
                  </a:lnTo>
                  <a:lnTo>
                    <a:pt x="0" y="242"/>
                  </a:lnTo>
                  <a:lnTo>
                    <a:pt x="56" y="0"/>
                  </a:lnTo>
                </a:path>
              </a:pathLst>
            </a:custGeom>
            <a:solidFill>
              <a:srgbClr val="919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62" name="Rectangle 226"/>
          <p:cNvSpPr txBox="1">
            <a:spLocks noChangeArrowheads="1"/>
          </p:cNvSpPr>
          <p:nvPr/>
        </p:nvSpPr>
        <p:spPr>
          <a:xfrm>
            <a:off x="314325" y="271463"/>
            <a:ext cx="5694363" cy="6000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altLang="de-DE" noProof="1" smtClean="0"/>
          </a:p>
        </p:txBody>
      </p:sp>
      <p:grpSp>
        <p:nvGrpSpPr>
          <p:cNvPr id="263" name="Group 212"/>
          <p:cNvGrpSpPr>
            <a:grpSpLocks/>
          </p:cNvGrpSpPr>
          <p:nvPr/>
        </p:nvGrpSpPr>
        <p:grpSpPr bwMode="auto">
          <a:xfrm>
            <a:off x="7315200" y="2430463"/>
            <a:ext cx="1524000" cy="1077912"/>
            <a:chOff x="4608" y="1531"/>
            <a:chExt cx="960" cy="679"/>
          </a:xfrm>
        </p:grpSpPr>
        <p:sp>
          <p:nvSpPr>
            <p:cNvPr id="264" name="Freeform 70"/>
            <p:cNvSpPr>
              <a:spLocks/>
            </p:cNvSpPr>
            <p:nvPr/>
          </p:nvSpPr>
          <p:spPr bwMode="gray">
            <a:xfrm>
              <a:off x="4608" y="1531"/>
              <a:ext cx="244" cy="679"/>
            </a:xfrm>
            <a:custGeom>
              <a:avLst/>
              <a:gdLst>
                <a:gd name="T0" fmla="*/ 0 w 244"/>
                <a:gd name="T1" fmla="*/ 0 h 679"/>
                <a:gd name="T2" fmla="*/ 0 w 244"/>
                <a:gd name="T3" fmla="*/ 210 h 679"/>
                <a:gd name="T4" fmla="*/ 244 w 244"/>
                <a:gd name="T5" fmla="*/ 679 h 679"/>
                <a:gd name="T6" fmla="*/ 244 w 244"/>
                <a:gd name="T7" fmla="*/ 439 h 679"/>
                <a:gd name="T8" fmla="*/ 0 w 244"/>
                <a:gd name="T9" fmla="*/ 0 h 6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4" h="679">
                  <a:moveTo>
                    <a:pt x="0" y="0"/>
                  </a:moveTo>
                  <a:lnTo>
                    <a:pt x="0" y="210"/>
                  </a:lnTo>
                  <a:lnTo>
                    <a:pt x="244" y="679"/>
                  </a:lnTo>
                  <a:lnTo>
                    <a:pt x="244" y="4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9A2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265" name="Group 211"/>
            <p:cNvGrpSpPr>
              <a:grpSpLocks/>
            </p:cNvGrpSpPr>
            <p:nvPr/>
          </p:nvGrpSpPr>
          <p:grpSpPr bwMode="auto">
            <a:xfrm>
              <a:off x="4608" y="1531"/>
              <a:ext cx="960" cy="679"/>
              <a:chOff x="4608" y="1531"/>
              <a:chExt cx="960" cy="679"/>
            </a:xfrm>
          </p:grpSpPr>
          <p:sp>
            <p:nvSpPr>
              <p:cNvPr id="266" name="Rectangle 72"/>
              <p:cNvSpPr>
                <a:spLocks noChangeArrowheads="1"/>
              </p:cNvSpPr>
              <p:nvPr/>
            </p:nvSpPr>
            <p:spPr bwMode="gray">
              <a:xfrm>
                <a:off x="4852" y="1970"/>
                <a:ext cx="716" cy="240"/>
              </a:xfrm>
              <a:prstGeom prst="rect">
                <a:avLst/>
              </a:prstGeom>
              <a:solidFill>
                <a:srgbClr val="AEAE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endParaRPr lang="de-DE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267" name="Freeform 73"/>
              <p:cNvSpPr>
                <a:spLocks/>
              </p:cNvSpPr>
              <p:nvPr/>
            </p:nvSpPr>
            <p:spPr bwMode="gray">
              <a:xfrm>
                <a:off x="4608" y="1531"/>
                <a:ext cx="244" cy="679"/>
              </a:xfrm>
              <a:custGeom>
                <a:avLst/>
                <a:gdLst>
                  <a:gd name="T0" fmla="*/ 0 w 244"/>
                  <a:gd name="T1" fmla="*/ 0 h 679"/>
                  <a:gd name="T2" fmla="*/ 0 w 244"/>
                  <a:gd name="T3" fmla="*/ 210 h 679"/>
                  <a:gd name="T4" fmla="*/ 244 w 244"/>
                  <a:gd name="T5" fmla="*/ 679 h 679"/>
                  <a:gd name="T6" fmla="*/ 244 w 244"/>
                  <a:gd name="T7" fmla="*/ 439 h 679"/>
                  <a:gd name="T8" fmla="*/ 0 w 244"/>
                  <a:gd name="T9" fmla="*/ 0 h 6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4" h="679">
                    <a:moveTo>
                      <a:pt x="0" y="0"/>
                    </a:moveTo>
                    <a:lnTo>
                      <a:pt x="0" y="210"/>
                    </a:lnTo>
                    <a:lnTo>
                      <a:pt x="244" y="679"/>
                    </a:lnTo>
                    <a:lnTo>
                      <a:pt x="244" y="43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9C9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68" name="Freeform 74"/>
              <p:cNvSpPr>
                <a:spLocks/>
              </p:cNvSpPr>
              <p:nvPr/>
            </p:nvSpPr>
            <p:spPr bwMode="gray">
              <a:xfrm>
                <a:off x="4608" y="1531"/>
                <a:ext cx="960" cy="439"/>
              </a:xfrm>
              <a:custGeom>
                <a:avLst/>
                <a:gdLst>
                  <a:gd name="T0" fmla="*/ 626 w 960"/>
                  <a:gd name="T1" fmla="*/ 0 h 439"/>
                  <a:gd name="T2" fmla="*/ 0 w 960"/>
                  <a:gd name="T3" fmla="*/ 0 h 439"/>
                  <a:gd name="T4" fmla="*/ 244 w 960"/>
                  <a:gd name="T5" fmla="*/ 439 h 439"/>
                  <a:gd name="T6" fmla="*/ 960 w 960"/>
                  <a:gd name="T7" fmla="*/ 439 h 439"/>
                  <a:gd name="T8" fmla="*/ 626 w 960"/>
                  <a:gd name="T9" fmla="*/ 0 h 4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60" h="439">
                    <a:moveTo>
                      <a:pt x="626" y="0"/>
                    </a:moveTo>
                    <a:lnTo>
                      <a:pt x="0" y="0"/>
                    </a:lnTo>
                    <a:lnTo>
                      <a:pt x="244" y="439"/>
                    </a:lnTo>
                    <a:lnTo>
                      <a:pt x="960" y="439"/>
                    </a:lnTo>
                    <a:lnTo>
                      <a:pt x="626" y="0"/>
                    </a:lnTo>
                    <a:close/>
                  </a:path>
                </a:pathLst>
              </a:cu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69" name="Freeform 75"/>
              <p:cNvSpPr>
                <a:spLocks/>
              </p:cNvSpPr>
              <p:nvPr/>
            </p:nvSpPr>
            <p:spPr bwMode="gray">
              <a:xfrm>
                <a:off x="5396" y="1970"/>
                <a:ext cx="172" cy="240"/>
              </a:xfrm>
              <a:custGeom>
                <a:avLst/>
                <a:gdLst>
                  <a:gd name="T0" fmla="*/ 172 w 172"/>
                  <a:gd name="T1" fmla="*/ 0 h 240"/>
                  <a:gd name="T2" fmla="*/ 0 w 172"/>
                  <a:gd name="T3" fmla="*/ 0 h 240"/>
                  <a:gd name="T4" fmla="*/ 172 w 172"/>
                  <a:gd name="T5" fmla="*/ 240 h 240"/>
                  <a:gd name="T6" fmla="*/ 172 w 172"/>
                  <a:gd name="T7" fmla="*/ 0 h 24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2" h="240">
                    <a:moveTo>
                      <a:pt x="172" y="0"/>
                    </a:moveTo>
                    <a:lnTo>
                      <a:pt x="0" y="0"/>
                    </a:lnTo>
                    <a:lnTo>
                      <a:pt x="172" y="240"/>
                    </a:ln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0" name="Freeform 76"/>
              <p:cNvSpPr>
                <a:spLocks/>
              </p:cNvSpPr>
              <p:nvPr/>
            </p:nvSpPr>
            <p:spPr bwMode="gray">
              <a:xfrm>
                <a:off x="4608" y="1531"/>
                <a:ext cx="116" cy="210"/>
              </a:xfrm>
              <a:custGeom>
                <a:avLst/>
                <a:gdLst>
                  <a:gd name="T0" fmla="*/ 0 w 116"/>
                  <a:gd name="T1" fmla="*/ 0 h 210"/>
                  <a:gd name="T2" fmla="*/ 0 w 116"/>
                  <a:gd name="T3" fmla="*/ 210 h 210"/>
                  <a:gd name="T4" fmla="*/ 0 w 116"/>
                  <a:gd name="T5" fmla="*/ 210 h 210"/>
                  <a:gd name="T6" fmla="*/ 116 w 116"/>
                  <a:gd name="T7" fmla="*/ 210 h 210"/>
                  <a:gd name="T8" fmla="*/ 0 w 116"/>
                  <a:gd name="T9" fmla="*/ 0 h 2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6" h="210">
                    <a:moveTo>
                      <a:pt x="0" y="0"/>
                    </a:moveTo>
                    <a:lnTo>
                      <a:pt x="0" y="210"/>
                    </a:lnTo>
                    <a:lnTo>
                      <a:pt x="116" y="21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91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1" name="Freeform 77"/>
              <p:cNvSpPr>
                <a:spLocks/>
              </p:cNvSpPr>
              <p:nvPr/>
            </p:nvSpPr>
            <p:spPr bwMode="gray">
              <a:xfrm>
                <a:off x="4608" y="1531"/>
                <a:ext cx="960" cy="439"/>
              </a:xfrm>
              <a:custGeom>
                <a:avLst/>
                <a:gdLst>
                  <a:gd name="T0" fmla="*/ 626 w 960"/>
                  <a:gd name="T1" fmla="*/ 0 h 439"/>
                  <a:gd name="T2" fmla="*/ 0 w 960"/>
                  <a:gd name="T3" fmla="*/ 0 h 439"/>
                  <a:gd name="T4" fmla="*/ 116 w 960"/>
                  <a:gd name="T5" fmla="*/ 210 h 439"/>
                  <a:gd name="T6" fmla="*/ 626 w 960"/>
                  <a:gd name="T7" fmla="*/ 210 h 439"/>
                  <a:gd name="T8" fmla="*/ 788 w 960"/>
                  <a:gd name="T9" fmla="*/ 439 h 439"/>
                  <a:gd name="T10" fmla="*/ 960 w 960"/>
                  <a:gd name="T11" fmla="*/ 439 h 439"/>
                  <a:gd name="T12" fmla="*/ 626 w 960"/>
                  <a:gd name="T13" fmla="*/ 0 h 4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60" h="439">
                    <a:moveTo>
                      <a:pt x="626" y="0"/>
                    </a:moveTo>
                    <a:lnTo>
                      <a:pt x="0" y="0"/>
                    </a:lnTo>
                    <a:lnTo>
                      <a:pt x="116" y="210"/>
                    </a:lnTo>
                    <a:lnTo>
                      <a:pt x="626" y="210"/>
                    </a:lnTo>
                    <a:lnTo>
                      <a:pt x="788" y="439"/>
                    </a:lnTo>
                    <a:lnTo>
                      <a:pt x="960" y="439"/>
                    </a:lnTo>
                    <a:lnTo>
                      <a:pt x="626" y="0"/>
                    </a:lnTo>
                    <a:close/>
                  </a:path>
                </a:pathLst>
              </a:custGeom>
              <a:solidFill>
                <a:srgbClr val="C9C9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272" name="Group 210"/>
          <p:cNvGrpSpPr>
            <a:grpSpLocks/>
          </p:cNvGrpSpPr>
          <p:nvPr/>
        </p:nvGrpSpPr>
        <p:grpSpPr bwMode="auto">
          <a:xfrm>
            <a:off x="6273800" y="2854325"/>
            <a:ext cx="1276350" cy="1077913"/>
            <a:chOff x="3952" y="1798"/>
            <a:chExt cx="804" cy="679"/>
          </a:xfrm>
        </p:grpSpPr>
        <p:sp>
          <p:nvSpPr>
            <p:cNvPr id="273" name="Rectangle 79"/>
            <p:cNvSpPr>
              <a:spLocks noChangeArrowheads="1"/>
            </p:cNvSpPr>
            <p:nvPr/>
          </p:nvSpPr>
          <p:spPr bwMode="gray">
            <a:xfrm>
              <a:off x="4092" y="2237"/>
              <a:ext cx="664" cy="240"/>
            </a:xfrm>
            <a:prstGeom prst="rect">
              <a:avLst/>
            </a:prstGeom>
            <a:solidFill>
              <a:srgbClr val="AEAE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274" name="Freeform 80"/>
            <p:cNvSpPr>
              <a:spLocks/>
            </p:cNvSpPr>
            <p:nvPr/>
          </p:nvSpPr>
          <p:spPr bwMode="gray">
            <a:xfrm>
              <a:off x="3952" y="1798"/>
              <a:ext cx="140" cy="679"/>
            </a:xfrm>
            <a:custGeom>
              <a:avLst/>
              <a:gdLst>
                <a:gd name="T0" fmla="*/ 0 w 140"/>
                <a:gd name="T1" fmla="*/ 0 h 679"/>
                <a:gd name="T2" fmla="*/ 0 w 140"/>
                <a:gd name="T3" fmla="*/ 213 h 679"/>
                <a:gd name="T4" fmla="*/ 140 w 140"/>
                <a:gd name="T5" fmla="*/ 679 h 679"/>
                <a:gd name="T6" fmla="*/ 140 w 140"/>
                <a:gd name="T7" fmla="*/ 439 h 679"/>
                <a:gd name="T8" fmla="*/ 0 w 140"/>
                <a:gd name="T9" fmla="*/ 0 h 6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0" h="679">
                  <a:moveTo>
                    <a:pt x="0" y="0"/>
                  </a:moveTo>
                  <a:lnTo>
                    <a:pt x="0" y="213"/>
                  </a:lnTo>
                  <a:lnTo>
                    <a:pt x="140" y="679"/>
                  </a:lnTo>
                  <a:lnTo>
                    <a:pt x="140" y="439"/>
                  </a:lnTo>
                  <a:lnTo>
                    <a:pt x="0" y="0"/>
                  </a:lnTo>
                </a:path>
              </a:pathLst>
            </a:custGeom>
            <a:solidFill>
              <a:srgbClr val="C9C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5" name="Freeform 81"/>
            <p:cNvSpPr>
              <a:spLocks/>
            </p:cNvSpPr>
            <p:nvPr/>
          </p:nvSpPr>
          <p:spPr bwMode="gray">
            <a:xfrm>
              <a:off x="3952" y="1798"/>
              <a:ext cx="804" cy="439"/>
            </a:xfrm>
            <a:custGeom>
              <a:avLst/>
              <a:gdLst>
                <a:gd name="T0" fmla="*/ 588 w 804"/>
                <a:gd name="T1" fmla="*/ 0 h 439"/>
                <a:gd name="T2" fmla="*/ 0 w 804"/>
                <a:gd name="T3" fmla="*/ 0 h 439"/>
                <a:gd name="T4" fmla="*/ 140 w 804"/>
                <a:gd name="T5" fmla="*/ 439 h 439"/>
                <a:gd name="T6" fmla="*/ 804 w 804"/>
                <a:gd name="T7" fmla="*/ 439 h 439"/>
                <a:gd name="T8" fmla="*/ 588 w 804"/>
                <a:gd name="T9" fmla="*/ 0 h 4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4" h="439">
                  <a:moveTo>
                    <a:pt x="588" y="0"/>
                  </a:moveTo>
                  <a:lnTo>
                    <a:pt x="0" y="0"/>
                  </a:lnTo>
                  <a:lnTo>
                    <a:pt x="140" y="439"/>
                  </a:lnTo>
                  <a:lnTo>
                    <a:pt x="804" y="439"/>
                  </a:lnTo>
                  <a:lnTo>
                    <a:pt x="588" y="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6" name="Freeform 82"/>
            <p:cNvSpPr>
              <a:spLocks/>
            </p:cNvSpPr>
            <p:nvPr/>
          </p:nvSpPr>
          <p:spPr bwMode="gray">
            <a:xfrm>
              <a:off x="4644" y="2237"/>
              <a:ext cx="112" cy="240"/>
            </a:xfrm>
            <a:custGeom>
              <a:avLst/>
              <a:gdLst>
                <a:gd name="T0" fmla="*/ 112 w 112"/>
                <a:gd name="T1" fmla="*/ 0 h 240"/>
                <a:gd name="T2" fmla="*/ 0 w 112"/>
                <a:gd name="T3" fmla="*/ 0 h 240"/>
                <a:gd name="T4" fmla="*/ 112 w 112"/>
                <a:gd name="T5" fmla="*/ 240 h 240"/>
                <a:gd name="T6" fmla="*/ 112 w 112"/>
                <a:gd name="T7" fmla="*/ 0 h 2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2" h="240">
                  <a:moveTo>
                    <a:pt x="112" y="0"/>
                  </a:moveTo>
                  <a:lnTo>
                    <a:pt x="0" y="0"/>
                  </a:lnTo>
                  <a:lnTo>
                    <a:pt x="112" y="24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919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7" name="Freeform 83"/>
            <p:cNvSpPr>
              <a:spLocks/>
            </p:cNvSpPr>
            <p:nvPr/>
          </p:nvSpPr>
          <p:spPr bwMode="gray">
            <a:xfrm>
              <a:off x="3952" y="1798"/>
              <a:ext cx="68" cy="213"/>
            </a:xfrm>
            <a:custGeom>
              <a:avLst/>
              <a:gdLst>
                <a:gd name="T0" fmla="*/ 0 w 68"/>
                <a:gd name="T1" fmla="*/ 0 h 213"/>
                <a:gd name="T2" fmla="*/ 0 w 68"/>
                <a:gd name="T3" fmla="*/ 106 h 213"/>
                <a:gd name="T4" fmla="*/ 0 w 68"/>
                <a:gd name="T5" fmla="*/ 213 h 213"/>
                <a:gd name="T6" fmla="*/ 68 w 68"/>
                <a:gd name="T7" fmla="*/ 213 h 213"/>
                <a:gd name="T8" fmla="*/ 0 w 68"/>
                <a:gd name="T9" fmla="*/ 0 h 2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8" h="213">
                  <a:moveTo>
                    <a:pt x="0" y="0"/>
                  </a:moveTo>
                  <a:lnTo>
                    <a:pt x="0" y="106"/>
                  </a:lnTo>
                  <a:lnTo>
                    <a:pt x="0" y="213"/>
                  </a:lnTo>
                  <a:lnTo>
                    <a:pt x="68" y="213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8" name="Freeform 84"/>
            <p:cNvSpPr>
              <a:spLocks/>
            </p:cNvSpPr>
            <p:nvPr/>
          </p:nvSpPr>
          <p:spPr bwMode="gray">
            <a:xfrm>
              <a:off x="3952" y="1798"/>
              <a:ext cx="804" cy="439"/>
            </a:xfrm>
            <a:custGeom>
              <a:avLst/>
              <a:gdLst>
                <a:gd name="T0" fmla="*/ 588 w 804"/>
                <a:gd name="T1" fmla="*/ 0 h 439"/>
                <a:gd name="T2" fmla="*/ 0 w 804"/>
                <a:gd name="T3" fmla="*/ 0 h 439"/>
                <a:gd name="T4" fmla="*/ 68 w 804"/>
                <a:gd name="T5" fmla="*/ 213 h 439"/>
                <a:gd name="T6" fmla="*/ 588 w 804"/>
                <a:gd name="T7" fmla="*/ 213 h 439"/>
                <a:gd name="T8" fmla="*/ 692 w 804"/>
                <a:gd name="T9" fmla="*/ 439 h 439"/>
                <a:gd name="T10" fmla="*/ 804 w 804"/>
                <a:gd name="T11" fmla="*/ 439 h 439"/>
                <a:gd name="T12" fmla="*/ 588 w 804"/>
                <a:gd name="T13" fmla="*/ 0 h 4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04" h="439">
                  <a:moveTo>
                    <a:pt x="588" y="0"/>
                  </a:moveTo>
                  <a:lnTo>
                    <a:pt x="0" y="0"/>
                  </a:lnTo>
                  <a:lnTo>
                    <a:pt x="68" y="213"/>
                  </a:lnTo>
                  <a:lnTo>
                    <a:pt x="588" y="213"/>
                  </a:lnTo>
                  <a:lnTo>
                    <a:pt x="692" y="439"/>
                  </a:lnTo>
                  <a:lnTo>
                    <a:pt x="804" y="439"/>
                  </a:lnTo>
                  <a:lnTo>
                    <a:pt x="588" y="0"/>
                  </a:lnTo>
                  <a:close/>
                </a:path>
              </a:pathLst>
            </a:custGeom>
            <a:solidFill>
              <a:srgbClr val="C9C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79" name="Rectangle 4"/>
          <p:cNvSpPr>
            <a:spLocks noChangeArrowheads="1"/>
          </p:cNvSpPr>
          <p:nvPr/>
        </p:nvSpPr>
        <p:spPr bwMode="gray">
          <a:xfrm>
            <a:off x="304800" y="1038225"/>
            <a:ext cx="786765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01688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801688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801688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801688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801688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endParaRPr lang="de-DE" altLang="de-DE" noProof="1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0" name="Freeform 85"/>
          <p:cNvSpPr>
            <a:spLocks/>
          </p:cNvSpPr>
          <p:nvPr/>
        </p:nvSpPr>
        <p:spPr bwMode="gray">
          <a:xfrm>
            <a:off x="1614488" y="1898650"/>
            <a:ext cx="5334000" cy="2371725"/>
          </a:xfrm>
          <a:custGeom>
            <a:avLst/>
            <a:gdLst>
              <a:gd name="T0" fmla="*/ 0 w 2394"/>
              <a:gd name="T1" fmla="*/ 2147483646 h 1494"/>
              <a:gd name="T2" fmla="*/ 2147483646 w 2394"/>
              <a:gd name="T3" fmla="*/ 2147483646 h 1494"/>
              <a:gd name="T4" fmla="*/ 2147483646 w 2394"/>
              <a:gd name="T5" fmla="*/ 0 h 1494"/>
              <a:gd name="T6" fmla="*/ 2147483646 w 2394"/>
              <a:gd name="T7" fmla="*/ 2147483646 h 1494"/>
              <a:gd name="T8" fmla="*/ 2147483646 w 2394"/>
              <a:gd name="T9" fmla="*/ 2147483646 h 1494"/>
              <a:gd name="T10" fmla="*/ 2147483646 w 2394"/>
              <a:gd name="T11" fmla="*/ 2147483646 h 1494"/>
              <a:gd name="T12" fmla="*/ 0 w 2394"/>
              <a:gd name="T13" fmla="*/ 2147483646 h 14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94" h="1494">
                <a:moveTo>
                  <a:pt x="0" y="1494"/>
                </a:moveTo>
                <a:cubicBezTo>
                  <a:pt x="0" y="1494"/>
                  <a:pt x="300" y="486"/>
                  <a:pt x="2022" y="189"/>
                </a:cubicBezTo>
                <a:lnTo>
                  <a:pt x="2010" y="0"/>
                </a:lnTo>
                <a:lnTo>
                  <a:pt x="2394" y="294"/>
                </a:lnTo>
                <a:lnTo>
                  <a:pt x="2088" y="741"/>
                </a:lnTo>
                <a:lnTo>
                  <a:pt x="2064" y="555"/>
                </a:lnTo>
                <a:cubicBezTo>
                  <a:pt x="1929" y="561"/>
                  <a:pt x="558" y="672"/>
                  <a:pt x="0" y="1494"/>
                </a:cubicBezTo>
                <a:close/>
              </a:path>
            </a:pathLst>
          </a:custGeom>
          <a:gradFill rotWithShape="1">
            <a:gsLst>
              <a:gs pos="0">
                <a:srgbClr val="E1E1E1"/>
              </a:gs>
              <a:gs pos="50000">
                <a:srgbClr val="FFFFFF"/>
              </a:gs>
              <a:gs pos="100000">
                <a:srgbClr val="E1E1E1"/>
              </a:gs>
            </a:gsLst>
            <a:lin ang="0" scaled="1"/>
          </a:gradFill>
          <a:ln w="9525">
            <a:solidFill>
              <a:srgbClr val="919191"/>
            </a:solidFill>
            <a:round/>
            <a:headEnd/>
            <a:tailEnd/>
          </a:ln>
          <a:effectLst>
            <a:outerShdw dist="91581" dir="3378596" algn="ctr" rotWithShape="0">
              <a:srgbClr val="919191">
                <a:alpha val="50000"/>
              </a:srgbClr>
            </a:outerShdw>
          </a:effectLst>
        </p:spPr>
        <p:txBody>
          <a:bodyPr/>
          <a:lstStyle/>
          <a:p>
            <a:endParaRPr lang="de-DE"/>
          </a:p>
        </p:txBody>
      </p:sp>
      <p:grpSp>
        <p:nvGrpSpPr>
          <p:cNvPr id="281" name="Group 17"/>
          <p:cNvGrpSpPr>
            <a:grpSpLocks/>
          </p:cNvGrpSpPr>
          <p:nvPr/>
        </p:nvGrpSpPr>
        <p:grpSpPr bwMode="auto">
          <a:xfrm>
            <a:off x="7296150" y="1806575"/>
            <a:ext cx="1636713" cy="1620838"/>
            <a:chOff x="2227" y="2782"/>
            <a:chExt cx="1031" cy="1021"/>
          </a:xfrm>
        </p:grpSpPr>
        <p:pic>
          <p:nvPicPr>
            <p:cNvPr id="282" name="Picture 18" descr="Labels_and_Buttons"/>
            <p:cNvPicPr>
              <a:picLocks noChangeAspect="1" noChangeArrowheads="1"/>
            </p:cNvPicPr>
            <p:nvPr/>
          </p:nvPicPr>
          <p:blipFill>
            <a:blip r:embed="rId4">
              <a:lum bright="3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0" y="2825"/>
              <a:ext cx="978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3" name="Freeform 19"/>
            <p:cNvSpPr>
              <a:spLocks noEditPoints="1"/>
            </p:cNvSpPr>
            <p:nvPr/>
          </p:nvSpPr>
          <p:spPr bwMode="auto">
            <a:xfrm>
              <a:off x="2227" y="2782"/>
              <a:ext cx="944" cy="945"/>
            </a:xfrm>
            <a:custGeom>
              <a:avLst/>
              <a:gdLst>
                <a:gd name="T0" fmla="*/ 22858 w 547"/>
                <a:gd name="T1" fmla="*/ 8730 h 547"/>
                <a:gd name="T2" fmla="*/ 8667 w 547"/>
                <a:gd name="T3" fmla="*/ 2092 h 547"/>
                <a:gd name="T4" fmla="*/ 2088 w 547"/>
                <a:gd name="T5" fmla="*/ 16407 h 547"/>
                <a:gd name="T6" fmla="*/ 16279 w 547"/>
                <a:gd name="T7" fmla="*/ 23017 h 547"/>
                <a:gd name="T8" fmla="*/ 22858 w 547"/>
                <a:gd name="T9" fmla="*/ 8730 h 547"/>
                <a:gd name="T10" fmla="*/ 14895 w 547"/>
                <a:gd name="T11" fmla="*/ 19247 h 547"/>
                <a:gd name="T12" fmla="*/ 5466 w 547"/>
                <a:gd name="T13" fmla="*/ 15160 h 547"/>
                <a:gd name="T14" fmla="*/ 10042 w 547"/>
                <a:gd name="T15" fmla="*/ 5877 h 547"/>
                <a:gd name="T16" fmla="*/ 19468 w 547"/>
                <a:gd name="T17" fmla="*/ 9965 h 547"/>
                <a:gd name="T18" fmla="*/ 14895 w 547"/>
                <a:gd name="T19" fmla="*/ 19247 h 5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47" h="547">
                  <a:moveTo>
                    <a:pt x="501" y="190"/>
                  </a:moveTo>
                  <a:cubicBezTo>
                    <a:pt x="454" y="65"/>
                    <a:pt x="315" y="0"/>
                    <a:pt x="190" y="46"/>
                  </a:cubicBezTo>
                  <a:cubicBezTo>
                    <a:pt x="64" y="93"/>
                    <a:pt x="0" y="232"/>
                    <a:pt x="46" y="357"/>
                  </a:cubicBezTo>
                  <a:cubicBezTo>
                    <a:pt x="92" y="483"/>
                    <a:pt x="232" y="547"/>
                    <a:pt x="357" y="501"/>
                  </a:cubicBezTo>
                  <a:cubicBezTo>
                    <a:pt x="482" y="455"/>
                    <a:pt x="547" y="315"/>
                    <a:pt x="501" y="190"/>
                  </a:cubicBezTo>
                  <a:close/>
                  <a:moveTo>
                    <a:pt x="327" y="419"/>
                  </a:moveTo>
                  <a:cubicBezTo>
                    <a:pt x="242" y="450"/>
                    <a:pt x="150" y="410"/>
                    <a:pt x="120" y="330"/>
                  </a:cubicBezTo>
                  <a:cubicBezTo>
                    <a:pt x="90" y="250"/>
                    <a:pt x="135" y="159"/>
                    <a:pt x="220" y="128"/>
                  </a:cubicBezTo>
                  <a:cubicBezTo>
                    <a:pt x="305" y="97"/>
                    <a:pt x="397" y="137"/>
                    <a:pt x="427" y="217"/>
                  </a:cubicBezTo>
                  <a:cubicBezTo>
                    <a:pt x="456" y="298"/>
                    <a:pt x="412" y="388"/>
                    <a:pt x="327" y="419"/>
                  </a:cubicBezTo>
                  <a:close/>
                </a:path>
              </a:pathLst>
            </a:custGeom>
            <a:gradFill rotWithShape="1">
              <a:gsLst>
                <a:gs pos="0">
                  <a:srgbClr val="666666"/>
                </a:gs>
                <a:gs pos="50000">
                  <a:srgbClr val="DDDDDD"/>
                </a:gs>
                <a:gs pos="100000">
                  <a:srgbClr val="666666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84" name="Freeform 20"/>
            <p:cNvSpPr>
              <a:spLocks noEditPoints="1"/>
            </p:cNvSpPr>
            <p:nvPr/>
          </p:nvSpPr>
          <p:spPr bwMode="auto">
            <a:xfrm>
              <a:off x="2260" y="2815"/>
              <a:ext cx="808" cy="583"/>
            </a:xfrm>
            <a:custGeom>
              <a:avLst/>
              <a:gdLst>
                <a:gd name="T0" fmla="*/ 8104 w 468"/>
                <a:gd name="T1" fmla="*/ 1954 h 338"/>
                <a:gd name="T2" fmla="*/ 1966 w 468"/>
                <a:gd name="T3" fmla="*/ 15080 h 338"/>
                <a:gd name="T4" fmla="*/ 2068 w 468"/>
                <a:gd name="T5" fmla="*/ 15358 h 338"/>
                <a:gd name="T6" fmla="*/ 11017 w 468"/>
                <a:gd name="T7" fmla="*/ 11845 h 338"/>
                <a:gd name="T8" fmla="*/ 21393 w 468"/>
                <a:gd name="T9" fmla="*/ 8278 h 338"/>
                <a:gd name="T10" fmla="*/ 21327 w 468"/>
                <a:gd name="T11" fmla="*/ 8027 h 338"/>
                <a:gd name="T12" fmla="*/ 8104 w 468"/>
                <a:gd name="T13" fmla="*/ 1954 h 338"/>
                <a:gd name="T14" fmla="*/ 4921 w 468"/>
                <a:gd name="T15" fmla="*/ 8657 h 338"/>
                <a:gd name="T16" fmla="*/ 9187 w 468"/>
                <a:gd name="T17" fmla="*/ 4947 h 338"/>
                <a:gd name="T18" fmla="*/ 14955 w 468"/>
                <a:gd name="T19" fmla="*/ 5131 h 338"/>
                <a:gd name="T20" fmla="*/ 4921 w 468"/>
                <a:gd name="T21" fmla="*/ 8657 h 3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68" h="338">
                  <a:moveTo>
                    <a:pt x="177" y="43"/>
                  </a:moveTo>
                  <a:cubicBezTo>
                    <a:pt x="60" y="86"/>
                    <a:pt x="0" y="216"/>
                    <a:pt x="43" y="332"/>
                  </a:cubicBezTo>
                  <a:cubicBezTo>
                    <a:pt x="43" y="335"/>
                    <a:pt x="44" y="336"/>
                    <a:pt x="45" y="338"/>
                  </a:cubicBezTo>
                  <a:cubicBezTo>
                    <a:pt x="110" y="307"/>
                    <a:pt x="199" y="267"/>
                    <a:pt x="241" y="261"/>
                  </a:cubicBezTo>
                  <a:cubicBezTo>
                    <a:pt x="306" y="252"/>
                    <a:pt x="393" y="240"/>
                    <a:pt x="468" y="182"/>
                  </a:cubicBezTo>
                  <a:cubicBezTo>
                    <a:pt x="467" y="180"/>
                    <a:pt x="467" y="178"/>
                    <a:pt x="466" y="177"/>
                  </a:cubicBezTo>
                  <a:cubicBezTo>
                    <a:pt x="423" y="60"/>
                    <a:pt x="293" y="0"/>
                    <a:pt x="177" y="43"/>
                  </a:cubicBezTo>
                  <a:close/>
                  <a:moveTo>
                    <a:pt x="108" y="191"/>
                  </a:moveTo>
                  <a:cubicBezTo>
                    <a:pt x="126" y="155"/>
                    <a:pt x="159" y="125"/>
                    <a:pt x="201" y="109"/>
                  </a:cubicBezTo>
                  <a:cubicBezTo>
                    <a:pt x="244" y="93"/>
                    <a:pt x="289" y="96"/>
                    <a:pt x="327" y="113"/>
                  </a:cubicBezTo>
                  <a:lnTo>
                    <a:pt x="108" y="191"/>
                  </a:lnTo>
                  <a:close/>
                </a:path>
              </a:pathLst>
            </a:custGeom>
            <a:gradFill rotWithShape="1">
              <a:gsLst>
                <a:gs pos="0">
                  <a:srgbClr val="2A79D0"/>
                </a:gs>
                <a:gs pos="100000">
                  <a:srgbClr val="133860"/>
                </a:gs>
              </a:gsLst>
              <a:lin ang="2700000" scaled="1"/>
            </a:gradFill>
            <a:ln w="9525">
              <a:solidFill>
                <a:srgbClr val="004074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85" name="Freeform 21"/>
            <p:cNvSpPr>
              <a:spLocks noEditPoints="1"/>
            </p:cNvSpPr>
            <p:nvPr/>
          </p:nvSpPr>
          <p:spPr bwMode="auto">
            <a:xfrm>
              <a:off x="2337" y="3129"/>
              <a:ext cx="798" cy="565"/>
            </a:xfrm>
            <a:custGeom>
              <a:avLst/>
              <a:gdLst>
                <a:gd name="T0" fmla="*/ 0 w 462"/>
                <a:gd name="T1" fmla="*/ 7191 h 327"/>
                <a:gd name="T2" fmla="*/ 13172 w 462"/>
                <a:gd name="T3" fmla="*/ 13055 h 327"/>
                <a:gd name="T4" fmla="*/ 19423 w 462"/>
                <a:gd name="T5" fmla="*/ 0 h 327"/>
                <a:gd name="T6" fmla="*/ 9008 w 462"/>
                <a:gd name="T7" fmla="*/ 3615 h 327"/>
                <a:gd name="T8" fmla="*/ 0 w 462"/>
                <a:gd name="T9" fmla="*/ 7191 h 327"/>
                <a:gd name="T10" fmla="*/ 12053 w 462"/>
                <a:gd name="T11" fmla="*/ 10028 h 327"/>
                <a:gd name="T12" fmla="*/ 3954 w 462"/>
                <a:gd name="T13" fmla="*/ 8228 h 327"/>
                <a:gd name="T14" fmla="*/ 17083 w 462"/>
                <a:gd name="T15" fmla="*/ 3478 h 327"/>
                <a:gd name="T16" fmla="*/ 12053 w 462"/>
                <a:gd name="T17" fmla="*/ 10028 h 3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62" h="327">
                  <a:moveTo>
                    <a:pt x="0" y="156"/>
                  </a:moveTo>
                  <a:cubicBezTo>
                    <a:pt x="45" y="269"/>
                    <a:pt x="172" y="327"/>
                    <a:pt x="287" y="284"/>
                  </a:cubicBezTo>
                  <a:cubicBezTo>
                    <a:pt x="402" y="242"/>
                    <a:pt x="462" y="115"/>
                    <a:pt x="423" y="0"/>
                  </a:cubicBezTo>
                  <a:cubicBezTo>
                    <a:pt x="348" y="58"/>
                    <a:pt x="261" y="70"/>
                    <a:pt x="196" y="79"/>
                  </a:cubicBezTo>
                  <a:cubicBezTo>
                    <a:pt x="154" y="85"/>
                    <a:pt x="65" y="125"/>
                    <a:pt x="0" y="156"/>
                  </a:cubicBezTo>
                  <a:close/>
                  <a:moveTo>
                    <a:pt x="263" y="218"/>
                  </a:moveTo>
                  <a:cubicBezTo>
                    <a:pt x="198" y="242"/>
                    <a:pt x="129" y="224"/>
                    <a:pt x="86" y="179"/>
                  </a:cubicBezTo>
                  <a:cubicBezTo>
                    <a:pt x="372" y="76"/>
                    <a:pt x="372" y="76"/>
                    <a:pt x="372" y="76"/>
                  </a:cubicBezTo>
                  <a:cubicBezTo>
                    <a:pt x="368" y="137"/>
                    <a:pt x="327" y="195"/>
                    <a:pt x="263" y="218"/>
                  </a:cubicBezTo>
                  <a:close/>
                </a:path>
              </a:pathLst>
            </a:custGeom>
            <a:gradFill rotWithShape="1">
              <a:gsLst>
                <a:gs pos="0">
                  <a:srgbClr val="002D52"/>
                </a:gs>
                <a:gs pos="100000">
                  <a:srgbClr val="0061B2"/>
                </a:gs>
              </a:gsLst>
              <a:lin ang="2700000" scaled="1"/>
            </a:gradFill>
            <a:ln w="9525">
              <a:solidFill>
                <a:srgbClr val="004074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86" name="Text Box 112"/>
          <p:cNvSpPr txBox="1">
            <a:spLocks noChangeArrowheads="1"/>
          </p:cNvSpPr>
          <p:nvPr/>
        </p:nvSpPr>
        <p:spPr bwMode="auto">
          <a:xfrm rot="20457486">
            <a:off x="7194550" y="2335213"/>
            <a:ext cx="1644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801688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801688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801688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801688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801688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de-DE" altLang="de-DE" sz="1200" noProof="1">
                <a:solidFill>
                  <a:srgbClr val="FFFFFF"/>
                </a:solidFill>
              </a:rPr>
              <a:t>Zertifizierung</a:t>
            </a:r>
          </a:p>
        </p:txBody>
      </p:sp>
      <p:sp>
        <p:nvSpPr>
          <p:cNvPr id="287" name="Textfeld 1"/>
          <p:cNvSpPr txBox="1">
            <a:spLocks noChangeArrowheads="1"/>
          </p:cNvSpPr>
          <p:nvPr/>
        </p:nvSpPr>
        <p:spPr bwMode="auto">
          <a:xfrm>
            <a:off x="428625" y="3557588"/>
            <a:ext cx="29792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de-DE" alt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tägiges Intensivseminar oder</a:t>
            </a:r>
            <a:br>
              <a:rPr lang="de-DE" alt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2x 3 Tage Grundseminar</a:t>
            </a:r>
          </a:p>
        </p:txBody>
      </p:sp>
      <p:sp>
        <p:nvSpPr>
          <p:cNvPr id="288" name="Textfeld 141"/>
          <p:cNvSpPr txBox="1">
            <a:spLocks noChangeArrowheads="1"/>
          </p:cNvSpPr>
          <p:nvPr/>
        </p:nvSpPr>
        <p:spPr bwMode="auto">
          <a:xfrm>
            <a:off x="5238750" y="4287838"/>
            <a:ext cx="29792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de-DE" alt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tägiges Intensivseminar oder</a:t>
            </a:r>
            <a:br>
              <a:rPr lang="de-DE" alt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2x 3 Tage Ausbauseminar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95536" y="2074479"/>
            <a:ext cx="787533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sz="1600" noProof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Ausbildung zur „Fachkraft für Psychosoziale Unterstützung“ </a:t>
            </a:r>
            <a:br>
              <a:rPr lang="de-DE" altLang="de-DE" sz="1600" noProof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noProof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besteht aus verschiedenen Modulen die </a:t>
            </a:r>
            <a:endParaRPr lang="de-DE" altLang="de-DE" sz="1600" noProof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altLang="de-DE" sz="1600" noProof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aufeinander Aufbauen </a:t>
            </a:r>
            <a:r>
              <a:rPr lang="de-DE" altLang="de-DE" sz="1600" noProof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 mit </a:t>
            </a:r>
            <a:endParaRPr lang="de-DE" altLang="de-DE" sz="1600" noProof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altLang="de-DE" sz="1600" noProof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einer </a:t>
            </a:r>
            <a:r>
              <a:rPr lang="de-DE" altLang="de-DE" sz="1600" noProof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Zertifizierung </a:t>
            </a:r>
            <a:endParaRPr lang="de-DE" altLang="de-DE" sz="1600" noProof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altLang="de-DE" sz="1600" noProof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abschließen</a:t>
            </a:r>
            <a:r>
              <a:rPr lang="de-DE" altLang="de-DE" sz="1600" noProof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89" name="Textfeld 288"/>
          <p:cNvSpPr txBox="1"/>
          <p:nvPr/>
        </p:nvSpPr>
        <p:spPr>
          <a:xfrm>
            <a:off x="428625" y="1268761"/>
            <a:ext cx="8494633" cy="461665"/>
          </a:xfrm>
          <a:prstGeom prst="rect">
            <a:avLst/>
          </a:prstGeom>
          <a:gradFill>
            <a:gsLst>
              <a:gs pos="0">
                <a:srgbClr val="FF0000"/>
              </a:gs>
              <a:gs pos="9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</a:gradFill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chemeClr val="bg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Stufen der Ausbildung:</a:t>
            </a:r>
            <a:r>
              <a:rPr lang="de-DE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	</a:t>
            </a:r>
            <a:endParaRPr lang="de-DE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12477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6512"/>
            <a:ext cx="3048000" cy="5715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548" y="198875"/>
            <a:ext cx="1084057" cy="1069886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395536" y="1268761"/>
            <a:ext cx="8494633" cy="461665"/>
          </a:xfrm>
          <a:prstGeom prst="rect">
            <a:avLst/>
          </a:prstGeom>
          <a:gradFill>
            <a:gsLst>
              <a:gs pos="0">
                <a:srgbClr val="FF0000"/>
              </a:gs>
              <a:gs pos="9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</a:gradFill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chemeClr val="bg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Verteilung der Inhalte:</a:t>
            </a:r>
            <a:r>
              <a:rPr lang="de-DE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	</a:t>
            </a:r>
            <a:endParaRPr lang="de-DE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67544" y="2852936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19075" y="6408738"/>
            <a:ext cx="1343025" cy="247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de-DE" altLang="de-DE">
                <a:solidFill>
                  <a:srgbClr val="A6A6A6"/>
                </a:solidFill>
              </a:rPr>
              <a:t>Seite </a:t>
            </a:r>
            <a:r>
              <a:rPr lang="de-DE" altLang="de-DE">
                <a:solidFill>
                  <a:srgbClr val="A6A6A6"/>
                </a:solidFill>
                <a:sym typeface="Wingdings" pitchFamily="2" charset="2"/>
              </a:rPr>
              <a:t></a:t>
            </a:r>
            <a:r>
              <a:rPr lang="de-DE" altLang="de-DE">
                <a:solidFill>
                  <a:srgbClr val="A6A6A6"/>
                </a:solidFill>
              </a:rPr>
              <a:t> </a:t>
            </a:r>
            <a:fld id="{F33BC278-3BE8-48D3-8620-A9849FBB4178}" type="slidenum">
              <a:rPr lang="de-DE" altLang="de-DE">
                <a:solidFill>
                  <a:srgbClr val="A6A6A6"/>
                </a:solidFill>
              </a:rPr>
              <a:pPr/>
              <a:t>9</a:t>
            </a:fld>
            <a:endParaRPr lang="de-DE" altLang="de-DE">
              <a:solidFill>
                <a:srgbClr val="A6A6A6"/>
              </a:solidFill>
            </a:endParaRPr>
          </a:p>
        </p:txBody>
      </p:sp>
      <p:sp>
        <p:nvSpPr>
          <p:cNvPr id="9" name="Rectangle 17"/>
          <p:cNvSpPr txBox="1">
            <a:spLocks noChangeArrowheads="1"/>
          </p:cNvSpPr>
          <p:nvPr/>
        </p:nvSpPr>
        <p:spPr>
          <a:xfrm>
            <a:off x="314325" y="271463"/>
            <a:ext cx="5694363" cy="6000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altLang="de-DE" noProof="1" smtClean="0"/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323850" y="3221038"/>
            <a:ext cx="8496300" cy="914400"/>
            <a:chOff x="226" y="2029"/>
            <a:chExt cx="5330" cy="576"/>
          </a:xfrm>
        </p:grpSpPr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226" y="2185"/>
              <a:ext cx="4797" cy="264"/>
            </a:xfrm>
            <a:prstGeom prst="rect">
              <a:avLst/>
            </a:prstGeom>
            <a:gradFill rotWithShape="1">
              <a:gsLst>
                <a:gs pos="0">
                  <a:srgbClr val="D2B1B0"/>
                </a:gs>
                <a:gs pos="100000">
                  <a:srgbClr val="A80404"/>
                </a:gs>
              </a:gsLst>
              <a:lin ang="0" scaled="1"/>
            </a:gradFill>
            <a:ln>
              <a:noFill/>
            </a:ln>
            <a:effectLst>
              <a:outerShdw blurRad="63500" dist="38099" dir="2700000" algn="ctr" rotWithShape="0">
                <a:schemeClr val="tx1">
                  <a:alpha val="50000"/>
                </a:schemeClr>
              </a:outerShdw>
            </a:effectLst>
            <a:extLst/>
          </p:spPr>
          <p:txBody>
            <a:bodyPr wrap="none" anchor="ctr"/>
            <a:lstStyle/>
            <a:p>
              <a:pPr defTabSz="628650" eaLnBrk="1" hangingPunct="1">
                <a:tabLst>
                  <a:tab pos="361950" algn="r"/>
                  <a:tab pos="1076325" algn="r"/>
                  <a:tab pos="1790700" algn="r"/>
                  <a:tab pos="2514600" algn="r"/>
                  <a:tab pos="3228975" algn="r"/>
                  <a:tab pos="3943350" algn="r"/>
                  <a:tab pos="4667250" algn="r"/>
                  <a:tab pos="5381625" algn="r"/>
                  <a:tab pos="6096000" algn="r"/>
                  <a:tab pos="6819900" algn="r"/>
                  <a:tab pos="7534275" algn="r"/>
                </a:tabLst>
                <a:defRPr/>
              </a:pPr>
              <a:endParaRPr lang="de-DE" sz="1400" b="1">
                <a:solidFill>
                  <a:srgbClr val="FFFFFF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2" name="AutoShape 7"/>
            <p:cNvSpPr>
              <a:spLocks noChangeArrowheads="1"/>
            </p:cNvSpPr>
            <p:nvPr/>
          </p:nvSpPr>
          <p:spPr bwMode="auto">
            <a:xfrm rot="5400000">
              <a:off x="4969" y="2018"/>
              <a:ext cx="576" cy="598"/>
            </a:xfrm>
            <a:prstGeom prst="flowChartExtract">
              <a:avLst/>
            </a:prstGeom>
            <a:solidFill>
              <a:srgbClr val="A80404"/>
            </a:solidFill>
            <a:ln>
              <a:noFill/>
            </a:ln>
            <a:effectLst>
              <a:outerShdw blurRad="63500" dist="38099" dir="2700000" algn="ctr" rotWithShape="0">
                <a:schemeClr val="tx1">
                  <a:alpha val="50000"/>
                </a:schemeClr>
              </a:outerShdw>
            </a:effectLst>
            <a:extLst/>
          </p:spPr>
          <p:txBody>
            <a:bodyPr wrap="none" anchor="ctr"/>
            <a:lstStyle/>
            <a:p>
              <a:pPr eaLnBrk="1" hangingPunct="1">
                <a:defRPr/>
              </a:pPr>
              <a:endParaRPr lang="de-DE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1619250" y="3068638"/>
            <a:ext cx="0" cy="392112"/>
          </a:xfrm>
          <a:prstGeom prst="line">
            <a:avLst/>
          </a:prstGeom>
          <a:noFill/>
          <a:ln w="19050">
            <a:solidFill>
              <a:srgbClr val="32323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58776" y="1557338"/>
            <a:ext cx="1765300" cy="72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Aft>
                <a:spcPct val="40000"/>
              </a:spcAft>
            </a:pPr>
            <a:r>
              <a:rPr lang="de-DE" altLang="de-DE" sz="12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Stressmanagement &amp;</a:t>
            </a:r>
            <a:br>
              <a:rPr lang="de-DE" altLang="de-DE" sz="12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2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Extremsituationen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358775" y="3465513"/>
            <a:ext cx="7615238" cy="41910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  <a:extLst/>
        </p:spPr>
        <p:txBody>
          <a:bodyPr wrap="none" anchor="ctr"/>
          <a:lstStyle/>
          <a:p>
            <a:pPr defTabSz="628650" eaLnBrk="1" hangingPunct="1">
              <a:tabLst>
                <a:tab pos="361950" algn="r"/>
                <a:tab pos="1076325" algn="r"/>
                <a:tab pos="1790700" algn="r"/>
                <a:tab pos="2514600" algn="r"/>
                <a:tab pos="3228975" algn="r"/>
                <a:tab pos="3943350" algn="r"/>
                <a:tab pos="4667250" algn="r"/>
                <a:tab pos="5381625" algn="r"/>
                <a:tab pos="6096000" algn="r"/>
                <a:tab pos="6819900" algn="r"/>
                <a:tab pos="7534275" algn="r"/>
              </a:tabLst>
              <a:defRPr/>
            </a:pPr>
            <a:r>
              <a:rPr lang="de-DE" sz="1400" b="1" noProof="1">
                <a:solidFill>
                  <a:srgbClr val="FFFFFF"/>
                </a:solidFill>
                <a:ea typeface="ＭＳ Ｐゴシック" charset="0"/>
                <a:cs typeface="Arial" charset="0"/>
              </a:rPr>
              <a:t>    Grundseminar 		      	Aufbauseminar 			Fort- und Weiterbildung</a:t>
            </a:r>
            <a:endParaRPr sz="1400" b="1" noProof="1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1187450" y="3933825"/>
            <a:ext cx="0" cy="1511300"/>
          </a:xfrm>
          <a:prstGeom prst="line">
            <a:avLst/>
          </a:prstGeom>
          <a:noFill/>
          <a:ln w="19050">
            <a:solidFill>
              <a:srgbClr val="32323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835151" y="5084763"/>
            <a:ext cx="1728738" cy="9365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de-DE" altLang="de-DE" sz="12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Angeleitetes Selbststudium</a:t>
            </a:r>
            <a:r>
              <a:rPr lang="de-DE" altLang="de-DE" sz="1200" noProof="1">
                <a:solidFill>
                  <a:srgbClr val="2727A1"/>
                </a:solidFill>
              </a:rPr>
              <a:t/>
            </a:r>
            <a:br>
              <a:rPr lang="de-DE" altLang="de-DE" sz="1200" noProof="1">
                <a:solidFill>
                  <a:srgbClr val="2727A1"/>
                </a:solidFill>
              </a:rPr>
            </a:br>
            <a:endParaRPr lang="de-DE" altLang="de-DE" sz="1200" noProof="1">
              <a:solidFill>
                <a:srgbClr val="2727A1"/>
              </a:solidFill>
            </a:endParaRP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3348038" y="2133600"/>
            <a:ext cx="0" cy="1295400"/>
          </a:xfrm>
          <a:prstGeom prst="line">
            <a:avLst/>
          </a:prstGeom>
          <a:noFill/>
          <a:ln w="19050">
            <a:solidFill>
              <a:srgbClr val="32323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 flipV="1">
            <a:off x="539750" y="2133600"/>
            <a:ext cx="0" cy="1327150"/>
          </a:xfrm>
          <a:prstGeom prst="line">
            <a:avLst/>
          </a:prstGeom>
          <a:noFill/>
          <a:ln w="19050">
            <a:solidFill>
              <a:srgbClr val="32323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 flipH="1" flipV="1">
            <a:off x="2627313" y="3933825"/>
            <a:ext cx="0" cy="1150938"/>
          </a:xfrm>
          <a:prstGeom prst="line">
            <a:avLst/>
          </a:prstGeom>
          <a:noFill/>
          <a:ln w="19050">
            <a:solidFill>
              <a:srgbClr val="32323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" name="Line 31"/>
          <p:cNvSpPr>
            <a:spLocks noChangeShapeType="1"/>
          </p:cNvSpPr>
          <p:nvPr/>
        </p:nvSpPr>
        <p:spPr bwMode="auto">
          <a:xfrm flipV="1">
            <a:off x="5003800" y="3933825"/>
            <a:ext cx="0" cy="247650"/>
          </a:xfrm>
          <a:prstGeom prst="line">
            <a:avLst/>
          </a:prstGeom>
          <a:noFill/>
          <a:ln w="19050">
            <a:solidFill>
              <a:srgbClr val="32323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H="1">
            <a:off x="3492500" y="5445125"/>
            <a:ext cx="647700" cy="7938"/>
          </a:xfrm>
          <a:prstGeom prst="line">
            <a:avLst/>
          </a:prstGeom>
          <a:noFill/>
          <a:ln w="19050">
            <a:solidFill>
              <a:srgbClr val="32323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1476375" y="2492375"/>
            <a:ext cx="16192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Aft>
                <a:spcPct val="40000"/>
              </a:spcAft>
            </a:pPr>
            <a:r>
              <a:rPr lang="de-DE" altLang="de-DE" sz="12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Kommunikation &amp; Konfliktmanagement</a:t>
            </a: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H="1" flipV="1">
            <a:off x="1187450" y="5445125"/>
            <a:ext cx="647700" cy="0"/>
          </a:xfrm>
          <a:prstGeom prst="line">
            <a:avLst/>
          </a:prstGeom>
          <a:noFill/>
          <a:ln w="19050">
            <a:solidFill>
              <a:srgbClr val="32323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3203575" y="1557338"/>
            <a:ext cx="2484438" cy="72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Aft>
                <a:spcPct val="40000"/>
              </a:spcAft>
            </a:pPr>
            <a:r>
              <a:rPr lang="de-DE" altLang="de-DE" sz="12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Betriebliche Belastungen, </a:t>
            </a:r>
            <a:br>
              <a:rPr lang="de-DE" altLang="de-DE" sz="12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2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Burnout/Mobbing &amp; Co. 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4500563" y="2492375"/>
            <a:ext cx="23749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Aft>
                <a:spcPct val="40000"/>
              </a:spcAft>
            </a:pPr>
            <a:r>
              <a:rPr lang="de-DE" altLang="de-DE" sz="1200" noProof="1">
                <a:solidFill>
                  <a:srgbClr val="000090"/>
                </a:solidFill>
                <a:cs typeface="Arial" charset="0"/>
              </a:rPr>
              <a:t/>
            </a:r>
            <a:br>
              <a:rPr lang="de-DE" altLang="de-DE" sz="1200" noProof="1">
                <a:solidFill>
                  <a:srgbClr val="000090"/>
                </a:solidFill>
                <a:cs typeface="Arial" charset="0"/>
              </a:rPr>
            </a:br>
            <a:r>
              <a:rPr lang="de-DE" altLang="de-DE" sz="12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Private Belastungen mit Auswirkungen auf die Arbeitzeit</a:t>
            </a:r>
          </a:p>
        </p:txBody>
      </p:sp>
      <p:sp>
        <p:nvSpPr>
          <p:cNvPr id="27" name="Line 8"/>
          <p:cNvSpPr>
            <a:spLocks noChangeShapeType="1"/>
          </p:cNvSpPr>
          <p:nvPr/>
        </p:nvSpPr>
        <p:spPr bwMode="auto">
          <a:xfrm>
            <a:off x="4643438" y="3068638"/>
            <a:ext cx="0" cy="392112"/>
          </a:xfrm>
          <a:prstGeom prst="line">
            <a:avLst/>
          </a:prstGeom>
          <a:noFill/>
          <a:ln w="19050">
            <a:solidFill>
              <a:srgbClr val="32323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H="1" flipV="1">
            <a:off x="4140200" y="3933825"/>
            <a:ext cx="0" cy="1511300"/>
          </a:xfrm>
          <a:prstGeom prst="line">
            <a:avLst/>
          </a:prstGeom>
          <a:noFill/>
          <a:ln w="19050">
            <a:solidFill>
              <a:srgbClr val="32323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H="1" flipV="1">
            <a:off x="7451725" y="2565400"/>
            <a:ext cx="0" cy="935038"/>
          </a:xfrm>
          <a:prstGeom prst="line">
            <a:avLst/>
          </a:prstGeom>
          <a:noFill/>
          <a:ln w="19050">
            <a:solidFill>
              <a:srgbClr val="32323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4787900" y="4221163"/>
            <a:ext cx="34559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Aft>
                <a:spcPct val="40000"/>
              </a:spcAft>
            </a:pPr>
            <a:r>
              <a:rPr lang="de-DE" altLang="de-DE" sz="12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Aufbau eines eigenen Netzwerkes für</a:t>
            </a:r>
            <a:br>
              <a:rPr lang="de-DE" altLang="de-DE" sz="12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2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Prävention- und Beratungsangebote 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7019925" y="1989138"/>
            <a:ext cx="20891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Aft>
                <a:spcPct val="40000"/>
              </a:spcAft>
            </a:pPr>
            <a:r>
              <a:rPr lang="de-DE" altLang="de-DE" sz="12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Burnoutberater/in</a:t>
            </a:r>
            <a:br>
              <a:rPr lang="de-DE" altLang="de-DE" sz="12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2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Gesundheitsmanagement</a:t>
            </a:r>
            <a:br>
              <a:rPr lang="de-DE" altLang="de-DE" sz="12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200" noProof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Suchtberater/in</a:t>
            </a:r>
          </a:p>
        </p:txBody>
      </p:sp>
    </p:spTree>
    <p:extLst>
      <p:ext uri="{BB962C8B-B14F-4D97-AF65-F5344CB8AC3E}">
        <p14:creationId xmlns:p14="http://schemas.microsoft.com/office/powerpoint/2010/main" val="3414492440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z">
  <a:themeElements>
    <a:clrScheme name="Essenz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z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z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413</Words>
  <Application>Microsoft Office PowerPoint</Application>
  <PresentationFormat>Bildschirmpräsentation (4:3)</PresentationFormat>
  <Paragraphs>97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Essenz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Christoph</dc:creator>
  <cp:lastModifiedBy>Christoph</cp:lastModifiedBy>
  <cp:revision>16</cp:revision>
  <dcterms:created xsi:type="dcterms:W3CDTF">2015-03-09T21:55:09Z</dcterms:created>
  <dcterms:modified xsi:type="dcterms:W3CDTF">2015-03-11T09:18:42Z</dcterms:modified>
</cp:coreProperties>
</file>